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entation.xml" ContentType="application/vnd.openxmlformats-officedocument.presentationml.template.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
  </p:notesMasterIdLst>
  <p:sldIdLst>
    <p:sldId id="256" r:id="rId2"/>
    <p:sldId id="258" r:id="rId3"/>
    <p:sldId id="257" r:id="rId4"/>
  </p:sldIdLst>
  <p:sldSz cx="24382413" cy="13716000"/>
  <p:notesSz cx="6858000" cy="9144000"/>
  <p:defaultTextStyle>
    <a:defPPr>
      <a:defRPr lang="en-US"/>
    </a:defPPr>
    <a:lvl1pPr marL="0" algn="l" defTabSz="1828709" rtl="0" eaLnBrk="1" latinLnBrk="0" hangingPunct="1">
      <a:defRPr sz="3600" kern="1200">
        <a:solidFill>
          <a:schemeClr val="tx1"/>
        </a:solidFill>
        <a:latin typeface="+mn-lt"/>
        <a:ea typeface="+mn-ea"/>
        <a:cs typeface="+mn-cs"/>
      </a:defRPr>
    </a:lvl1pPr>
    <a:lvl2pPr marL="914354" algn="l" defTabSz="1828709" rtl="0" eaLnBrk="1" latinLnBrk="0" hangingPunct="1">
      <a:defRPr sz="3600" kern="1200">
        <a:solidFill>
          <a:schemeClr val="tx1"/>
        </a:solidFill>
        <a:latin typeface="+mn-lt"/>
        <a:ea typeface="+mn-ea"/>
        <a:cs typeface="+mn-cs"/>
      </a:defRPr>
    </a:lvl2pPr>
    <a:lvl3pPr marL="1828709" algn="l" defTabSz="1828709" rtl="0" eaLnBrk="1" latinLnBrk="0" hangingPunct="1">
      <a:defRPr sz="3600" kern="1200">
        <a:solidFill>
          <a:schemeClr val="tx1"/>
        </a:solidFill>
        <a:latin typeface="+mn-lt"/>
        <a:ea typeface="+mn-ea"/>
        <a:cs typeface="+mn-cs"/>
      </a:defRPr>
    </a:lvl3pPr>
    <a:lvl4pPr marL="2743063" algn="l" defTabSz="1828709" rtl="0" eaLnBrk="1" latinLnBrk="0" hangingPunct="1">
      <a:defRPr sz="3600" kern="1200">
        <a:solidFill>
          <a:schemeClr val="tx1"/>
        </a:solidFill>
        <a:latin typeface="+mn-lt"/>
        <a:ea typeface="+mn-ea"/>
        <a:cs typeface="+mn-cs"/>
      </a:defRPr>
    </a:lvl4pPr>
    <a:lvl5pPr marL="3657417" algn="l" defTabSz="1828709" rtl="0" eaLnBrk="1" latinLnBrk="0" hangingPunct="1">
      <a:defRPr sz="3600" kern="1200">
        <a:solidFill>
          <a:schemeClr val="tx1"/>
        </a:solidFill>
        <a:latin typeface="+mn-lt"/>
        <a:ea typeface="+mn-ea"/>
        <a:cs typeface="+mn-cs"/>
      </a:defRPr>
    </a:lvl5pPr>
    <a:lvl6pPr marL="4571771" algn="l" defTabSz="1828709" rtl="0" eaLnBrk="1" latinLnBrk="0" hangingPunct="1">
      <a:defRPr sz="3600" kern="1200">
        <a:solidFill>
          <a:schemeClr val="tx1"/>
        </a:solidFill>
        <a:latin typeface="+mn-lt"/>
        <a:ea typeface="+mn-ea"/>
        <a:cs typeface="+mn-cs"/>
      </a:defRPr>
    </a:lvl6pPr>
    <a:lvl7pPr marL="5486126" algn="l" defTabSz="1828709" rtl="0" eaLnBrk="1" latinLnBrk="0" hangingPunct="1">
      <a:defRPr sz="3600" kern="1200">
        <a:solidFill>
          <a:schemeClr val="tx1"/>
        </a:solidFill>
        <a:latin typeface="+mn-lt"/>
        <a:ea typeface="+mn-ea"/>
        <a:cs typeface="+mn-cs"/>
      </a:defRPr>
    </a:lvl7pPr>
    <a:lvl8pPr marL="6400480" algn="l" defTabSz="1828709" rtl="0" eaLnBrk="1" latinLnBrk="0" hangingPunct="1">
      <a:defRPr sz="3600" kern="1200">
        <a:solidFill>
          <a:schemeClr val="tx1"/>
        </a:solidFill>
        <a:latin typeface="+mn-lt"/>
        <a:ea typeface="+mn-ea"/>
        <a:cs typeface="+mn-cs"/>
      </a:defRPr>
    </a:lvl8pPr>
    <a:lvl9pPr marL="7314834" algn="l" defTabSz="1828709" rtl="0" eaLnBrk="1" latinLnBrk="0" hangingPunct="1">
      <a:defRPr sz="36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AAAAA"/>
    <a:srgbClr val="CCCCCC"/>
    <a:srgbClr val="D8D8D8"/>
    <a:srgbClr val="666666"/>
    <a:srgbClr val="F2F2F2"/>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6327"/>
  </p:normalViewPr>
  <p:slideViewPr>
    <p:cSldViewPr snapToGrid="0">
      <p:cViewPr varScale="1">
        <p:scale>
          <a:sx n="33" d="100"/>
          <a:sy n="33" d="100"/>
        </p:scale>
        <p:origin x="696" y="72"/>
      </p:cViewPr>
      <p:guideLst/>
    </p:cSldViewPr>
  </p:slideViewPr>
  <p:notesTextViewPr>
    <p:cViewPr>
      <p:scale>
        <a:sx n="150" d="100"/>
        <a:sy n="15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12" Type="http://schemas.openxmlformats.org/officeDocument/2006/relationships/customXml" Target="../customXml/item3.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11" Type="http://schemas.openxmlformats.org/officeDocument/2006/relationships/customXml" Target="../customXml/item2.xml"/><Relationship Id="rId5" Type="http://schemas.openxmlformats.org/officeDocument/2006/relationships/notesMaster" Target="notesMasters/notesMaster1.xml"/><Relationship Id="rId10"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6376022-AD5C-40DD-B5D5-AAE0981A0B7C}" type="datetimeFigureOut">
              <a:rPr lang="en-AU" smtClean="0"/>
              <a:t>14/09/2022</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C3C8FB-BD51-4CB9-82D2-047DB7DFD923}" type="slidenum">
              <a:rPr lang="en-AU" smtClean="0"/>
              <a:t>‹#›</a:t>
            </a:fld>
            <a:endParaRPr lang="en-AU"/>
          </a:p>
        </p:txBody>
      </p:sp>
    </p:spTree>
    <p:extLst>
      <p:ext uri="{BB962C8B-B14F-4D97-AF65-F5344CB8AC3E}">
        <p14:creationId xmlns:p14="http://schemas.microsoft.com/office/powerpoint/2010/main" val="30669358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8C3C8FB-BD51-4CB9-82D2-047DB7DFD923}" type="slidenum">
              <a:rPr lang="en-AU" smtClean="0"/>
              <a:t>1</a:t>
            </a:fld>
            <a:endParaRPr lang="en-AU"/>
          </a:p>
        </p:txBody>
      </p:sp>
    </p:spTree>
    <p:extLst>
      <p:ext uri="{BB962C8B-B14F-4D97-AF65-F5344CB8AC3E}">
        <p14:creationId xmlns:p14="http://schemas.microsoft.com/office/powerpoint/2010/main" val="31064543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C8C3C8FB-BD51-4CB9-82D2-047DB7DFD923}" type="slidenum">
              <a:rPr lang="en-AU" smtClean="0"/>
              <a:t>2</a:t>
            </a:fld>
            <a:endParaRPr lang="en-AU"/>
          </a:p>
        </p:txBody>
      </p:sp>
    </p:spTree>
    <p:extLst>
      <p:ext uri="{BB962C8B-B14F-4D97-AF65-F5344CB8AC3E}">
        <p14:creationId xmlns:p14="http://schemas.microsoft.com/office/powerpoint/2010/main" val="127548866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hyperlink" Target="mailto:research@respectvictoria.vic.gov.au" TargetMode="Externa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hyperlink" Target="mailto:research@respectvictoria.vic.gov.au"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hyperlink" Target="mailto:research@respectvictoria.vic.gov.au" TargetMode="Externa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keholder Matrix">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459F7A31-995D-877E-FC8F-2A235AD904D8}"/>
              </a:ext>
            </a:extLst>
          </p:cNvPr>
          <p:cNvSpPr/>
          <p:nvPr userDrawn="1"/>
        </p:nvSpPr>
        <p:spPr>
          <a:xfrm>
            <a:off x="0" y="0"/>
            <a:ext cx="24382413" cy="298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 name="Title 2">
            <a:extLst>
              <a:ext uri="{FF2B5EF4-FFF2-40B4-BE49-F238E27FC236}">
                <a16:creationId xmlns:a16="http://schemas.microsoft.com/office/drawing/2014/main" id="{4C6894AC-A6FF-4C78-BD1B-BD484004B46F}"/>
              </a:ext>
            </a:extLst>
          </p:cNvPr>
          <p:cNvSpPr>
            <a:spLocks noGrp="1"/>
          </p:cNvSpPr>
          <p:nvPr>
            <p:ph type="title"/>
          </p:nvPr>
        </p:nvSpPr>
        <p:spPr/>
        <p:txBody>
          <a:bodyPr/>
          <a:lstStyle/>
          <a:p>
            <a:r>
              <a:rPr lang="en-US"/>
              <a:t>Click to edit Master title style</a:t>
            </a:r>
            <a:endParaRPr lang="en-GB"/>
          </a:p>
        </p:txBody>
      </p:sp>
      <p:sp>
        <p:nvSpPr>
          <p:cNvPr id="15" name="Text Placeholder 14">
            <a:extLst>
              <a:ext uri="{FF2B5EF4-FFF2-40B4-BE49-F238E27FC236}">
                <a16:creationId xmlns:a16="http://schemas.microsoft.com/office/drawing/2014/main" id="{4578E594-51C8-D30B-014F-4ED994618BF4}"/>
              </a:ext>
            </a:extLst>
          </p:cNvPr>
          <p:cNvSpPr>
            <a:spLocks noGrp="1"/>
          </p:cNvSpPr>
          <p:nvPr>
            <p:ph type="body" sz="quarter" idx="11"/>
          </p:nvPr>
        </p:nvSpPr>
        <p:spPr>
          <a:xfrm>
            <a:off x="625704" y="1742624"/>
            <a:ext cx="23148696" cy="900112"/>
          </a:xfrm>
        </p:spPr>
        <p:txBody>
          <a:bodyPr/>
          <a:lstStyle>
            <a:lvl1pPr>
              <a:lnSpc>
                <a:spcPct val="95000"/>
              </a:lnSpc>
              <a:defRPr spc="-40" baseline="0">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22" name="Table Placeholder 12">
            <a:extLst>
              <a:ext uri="{FF2B5EF4-FFF2-40B4-BE49-F238E27FC236}">
                <a16:creationId xmlns:a16="http://schemas.microsoft.com/office/drawing/2014/main" id="{447D7E00-83BD-36DB-3F9E-67C999D70521}"/>
              </a:ext>
            </a:extLst>
          </p:cNvPr>
          <p:cNvSpPr>
            <a:spLocks noGrp="1"/>
          </p:cNvSpPr>
          <p:nvPr>
            <p:ph type="tbl" sz="quarter" idx="10"/>
          </p:nvPr>
        </p:nvSpPr>
        <p:spPr>
          <a:xfrm>
            <a:off x="625705" y="3329795"/>
            <a:ext cx="23148696" cy="8460000"/>
          </a:xfrm>
        </p:spPr>
        <p:txBody>
          <a:bodyPr/>
          <a:lstStyle/>
          <a:p>
            <a:r>
              <a:rPr lang="en-US"/>
              <a:t>Click icon to add table</a:t>
            </a:r>
            <a:endParaRPr lang="en-AU" dirty="0"/>
          </a:p>
        </p:txBody>
      </p:sp>
      <p:sp>
        <p:nvSpPr>
          <p:cNvPr id="16" name="Text Placeholder 7">
            <a:extLst>
              <a:ext uri="{FF2B5EF4-FFF2-40B4-BE49-F238E27FC236}">
                <a16:creationId xmlns:a16="http://schemas.microsoft.com/office/drawing/2014/main" id="{4F79D83D-6FFF-FDAF-AF3F-191D25BEDBB5}"/>
              </a:ext>
            </a:extLst>
          </p:cNvPr>
          <p:cNvSpPr>
            <a:spLocks noGrp="1"/>
          </p:cNvSpPr>
          <p:nvPr>
            <p:ph type="body" sz="quarter" idx="13" hasCustomPrompt="1"/>
          </p:nvPr>
        </p:nvSpPr>
        <p:spPr>
          <a:xfrm>
            <a:off x="625704" y="12488778"/>
            <a:ext cx="14580000" cy="684000"/>
          </a:xfrm>
          <a:noFill/>
        </p:spPr>
        <p:txBody>
          <a:bodyPr anchor="b"/>
          <a:lstStyle>
            <a:lvl1pPr>
              <a:defRPr sz="1400" b="1" spc="0" baseline="0"/>
            </a:lvl1pPr>
            <a:lvl2pPr marL="0" indent="0">
              <a:buNone/>
              <a:defRPr sz="1200" b="0"/>
            </a:lvl2pPr>
            <a:lvl3pPr marL="0" indent="0">
              <a:buNone/>
              <a:defRPr sz="1400" b="1"/>
            </a:lvl3pPr>
            <a:lvl4pPr>
              <a:defRPr sz="1400" b="1"/>
            </a:lvl4pPr>
            <a:lvl5pPr>
              <a:defRPr sz="1400" b="1"/>
            </a:lvl5pPr>
            <a:lvl6pPr>
              <a:defRPr sz="1400" b="1"/>
            </a:lvl6pPr>
            <a:lvl7pPr>
              <a:defRPr sz="1400" b="1"/>
            </a:lvl7pPr>
            <a:lvl8pPr>
              <a:defRPr sz="1400" b="1"/>
            </a:lvl8pPr>
            <a:lvl9pPr>
              <a:defRPr sz="1400" b="1"/>
            </a:lvl9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lang="en-AU" dirty="0"/>
          </a:p>
        </p:txBody>
      </p:sp>
      <p:sp>
        <p:nvSpPr>
          <p:cNvPr id="2" name="Text Placeholder 7">
            <a:extLst>
              <a:ext uri="{FF2B5EF4-FFF2-40B4-BE49-F238E27FC236}">
                <a16:creationId xmlns:a16="http://schemas.microsoft.com/office/drawing/2014/main" id="{B9AABFB0-5BC7-79BC-E4E8-22001B90FBCF}"/>
              </a:ext>
            </a:extLst>
          </p:cNvPr>
          <p:cNvSpPr>
            <a:spLocks noGrp="1"/>
          </p:cNvSpPr>
          <p:nvPr>
            <p:ph type="body" sz="quarter" idx="14" hasCustomPrompt="1"/>
          </p:nvPr>
        </p:nvSpPr>
        <p:spPr>
          <a:xfrm>
            <a:off x="16901160" y="12488778"/>
            <a:ext cx="5076000" cy="684000"/>
          </a:xfrm>
          <a:noFill/>
        </p:spPr>
        <p:txBody>
          <a:bodyPr anchor="b"/>
          <a:lstStyle>
            <a:lvl1pPr algn="r">
              <a:lnSpc>
                <a:spcPct val="100000"/>
              </a:lnSpc>
              <a:spcBef>
                <a:spcPts val="0"/>
              </a:spcBef>
              <a:defRPr sz="1200" b="0" spc="0" baseline="0">
                <a:solidFill>
                  <a:srgbClr val="AAAAAA"/>
                </a:solidFill>
              </a:defRPr>
            </a:lvl1pPr>
            <a:lvl2pPr marL="0" indent="0" algn="r">
              <a:lnSpc>
                <a:spcPct val="100000"/>
              </a:lnSpc>
              <a:spcBef>
                <a:spcPts val="0"/>
              </a:spcBef>
              <a:buNone/>
              <a:defRPr sz="1200" b="0">
                <a:solidFill>
                  <a:srgbClr val="AAAAAA"/>
                </a:solidFill>
              </a:defRPr>
            </a:lvl2pPr>
            <a:lvl3pPr marL="0" indent="0" algn="r">
              <a:lnSpc>
                <a:spcPct val="100000"/>
              </a:lnSpc>
              <a:spcBef>
                <a:spcPts val="0"/>
              </a:spcBef>
              <a:buNone/>
              <a:defRPr sz="1200" b="0">
                <a:solidFill>
                  <a:srgbClr val="AAAAAA"/>
                </a:solidFill>
              </a:defRPr>
            </a:lvl3pPr>
            <a:lvl4pPr algn="r">
              <a:lnSpc>
                <a:spcPct val="100000"/>
              </a:lnSpc>
              <a:spcBef>
                <a:spcPts val="0"/>
              </a:spcBef>
              <a:defRPr sz="1200" b="0">
                <a:solidFill>
                  <a:srgbClr val="AAAAAA"/>
                </a:solidFill>
              </a:defRPr>
            </a:lvl4pPr>
            <a:lvl5pPr algn="r">
              <a:lnSpc>
                <a:spcPct val="100000"/>
              </a:lnSpc>
              <a:spcBef>
                <a:spcPts val="0"/>
              </a:spcBef>
              <a:defRPr sz="1200" b="0">
                <a:solidFill>
                  <a:srgbClr val="AAAAAA"/>
                </a:solidFill>
              </a:defRPr>
            </a:lvl5pPr>
            <a:lvl6pPr algn="r">
              <a:lnSpc>
                <a:spcPct val="100000"/>
              </a:lnSpc>
              <a:spcBef>
                <a:spcPts val="0"/>
              </a:spcBef>
              <a:defRPr sz="1200" b="0">
                <a:solidFill>
                  <a:srgbClr val="AAAAAA"/>
                </a:solidFill>
              </a:defRPr>
            </a:lvl6pPr>
            <a:lvl7pPr algn="r">
              <a:lnSpc>
                <a:spcPct val="100000"/>
              </a:lnSpc>
              <a:spcBef>
                <a:spcPts val="0"/>
              </a:spcBef>
              <a:defRPr sz="1200" b="0">
                <a:solidFill>
                  <a:srgbClr val="AAAAAA"/>
                </a:solidFill>
              </a:defRPr>
            </a:lvl7pPr>
            <a:lvl8pPr algn="r">
              <a:lnSpc>
                <a:spcPct val="100000"/>
              </a:lnSpc>
              <a:spcBef>
                <a:spcPts val="0"/>
              </a:spcBef>
              <a:defRPr sz="1200" b="0">
                <a:solidFill>
                  <a:srgbClr val="AAAAAA"/>
                </a:solidFill>
              </a:defRPr>
            </a:lvl8pPr>
            <a:lvl9pPr algn="r">
              <a:lnSpc>
                <a:spcPct val="100000"/>
              </a:lnSpc>
              <a:spcBef>
                <a:spcPts val="0"/>
              </a:spcBef>
              <a:defRPr sz="1200" b="0">
                <a:solidFill>
                  <a:srgbClr val="AAAAAA"/>
                </a:solidFill>
              </a:defRPr>
            </a:lvl9pPr>
          </a:lstStyle>
          <a:p>
            <a:pPr algn="r"/>
            <a:r>
              <a:rPr lang="en-GB" sz="1200" dirty="0">
                <a:solidFill>
                  <a:srgbClr val="AAAAAA"/>
                </a:solidFill>
              </a:rPr>
              <a:t>For any questions, contact </a:t>
            </a:r>
            <a:r>
              <a:rPr lang="en-GB" sz="1200" u="sng" dirty="0">
                <a:solidFill>
                  <a:srgbClr val="AAAAAA"/>
                </a:solidFill>
                <a:hlinkClick r:id="rId2"/>
              </a:rPr>
              <a:t>research@respectvictoria.vic.gov.au</a:t>
            </a:r>
            <a:endParaRPr lang="en-AU" sz="1200" u="sng" dirty="0">
              <a:solidFill>
                <a:srgbClr val="AAAAAA"/>
              </a:solidFill>
            </a:endParaRPr>
          </a:p>
        </p:txBody>
      </p:sp>
    </p:spTree>
    <p:extLst>
      <p:ext uri="{BB962C8B-B14F-4D97-AF65-F5344CB8AC3E}">
        <p14:creationId xmlns:p14="http://schemas.microsoft.com/office/powerpoint/2010/main" val="24294387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sp>
        <p:nvSpPr>
          <p:cNvPr id="22" name="Table Placeholder 12">
            <a:extLst>
              <a:ext uri="{FF2B5EF4-FFF2-40B4-BE49-F238E27FC236}">
                <a16:creationId xmlns:a16="http://schemas.microsoft.com/office/drawing/2014/main" id="{447D7E00-83BD-36DB-3F9E-67C999D70521}"/>
              </a:ext>
            </a:extLst>
          </p:cNvPr>
          <p:cNvSpPr>
            <a:spLocks noGrp="1"/>
          </p:cNvSpPr>
          <p:nvPr>
            <p:ph type="tbl" sz="quarter" idx="10"/>
          </p:nvPr>
        </p:nvSpPr>
        <p:spPr>
          <a:xfrm>
            <a:off x="625705" y="977900"/>
            <a:ext cx="23148696" cy="10800000"/>
          </a:xfrm>
        </p:spPr>
        <p:txBody>
          <a:bodyPr/>
          <a:lstStyle/>
          <a:p>
            <a:r>
              <a:rPr lang="en-US"/>
              <a:t>Click icon to add table</a:t>
            </a:r>
            <a:endParaRPr lang="en-AU" dirty="0"/>
          </a:p>
        </p:txBody>
      </p:sp>
      <p:sp>
        <p:nvSpPr>
          <p:cNvPr id="16" name="Text Placeholder 7">
            <a:extLst>
              <a:ext uri="{FF2B5EF4-FFF2-40B4-BE49-F238E27FC236}">
                <a16:creationId xmlns:a16="http://schemas.microsoft.com/office/drawing/2014/main" id="{4F79D83D-6FFF-FDAF-AF3F-191D25BEDBB5}"/>
              </a:ext>
            </a:extLst>
          </p:cNvPr>
          <p:cNvSpPr>
            <a:spLocks noGrp="1"/>
          </p:cNvSpPr>
          <p:nvPr>
            <p:ph type="body" sz="quarter" idx="13" hasCustomPrompt="1"/>
          </p:nvPr>
        </p:nvSpPr>
        <p:spPr>
          <a:xfrm>
            <a:off x="625704" y="12488778"/>
            <a:ext cx="14580000" cy="684000"/>
          </a:xfrm>
          <a:noFill/>
        </p:spPr>
        <p:txBody>
          <a:bodyPr anchor="b"/>
          <a:lstStyle>
            <a:lvl1pPr>
              <a:defRPr sz="1400" b="1" spc="0" baseline="0"/>
            </a:lvl1pPr>
            <a:lvl2pPr marL="0" indent="0">
              <a:buNone/>
              <a:defRPr sz="1200" b="0"/>
            </a:lvl2pPr>
            <a:lvl3pPr marL="0" indent="0">
              <a:buNone/>
              <a:defRPr sz="1400" b="1"/>
            </a:lvl3pPr>
            <a:lvl4pPr>
              <a:defRPr sz="1400" b="1"/>
            </a:lvl4pPr>
            <a:lvl5pPr>
              <a:defRPr sz="1400" b="1"/>
            </a:lvl5pPr>
            <a:lvl6pPr>
              <a:defRPr sz="1400" b="1"/>
            </a:lvl6pPr>
            <a:lvl7pPr>
              <a:defRPr sz="1400" b="1"/>
            </a:lvl7pPr>
            <a:lvl8pPr>
              <a:defRPr sz="1400" b="1"/>
            </a:lvl8pPr>
            <a:lvl9pPr>
              <a:defRPr sz="1400" b="1"/>
            </a:lvl9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lang="en-AU" dirty="0"/>
          </a:p>
        </p:txBody>
      </p:sp>
      <p:sp>
        <p:nvSpPr>
          <p:cNvPr id="2" name="Text Placeholder 7">
            <a:extLst>
              <a:ext uri="{FF2B5EF4-FFF2-40B4-BE49-F238E27FC236}">
                <a16:creationId xmlns:a16="http://schemas.microsoft.com/office/drawing/2014/main" id="{A0A6893E-338B-8F4A-1373-30E8A51EB6E7}"/>
              </a:ext>
            </a:extLst>
          </p:cNvPr>
          <p:cNvSpPr>
            <a:spLocks noGrp="1"/>
          </p:cNvSpPr>
          <p:nvPr>
            <p:ph type="body" sz="quarter" idx="14" hasCustomPrompt="1"/>
          </p:nvPr>
        </p:nvSpPr>
        <p:spPr>
          <a:xfrm>
            <a:off x="16901160" y="12488778"/>
            <a:ext cx="5076000" cy="684000"/>
          </a:xfrm>
          <a:noFill/>
        </p:spPr>
        <p:txBody>
          <a:bodyPr anchor="b"/>
          <a:lstStyle>
            <a:lvl1pPr algn="r">
              <a:lnSpc>
                <a:spcPct val="100000"/>
              </a:lnSpc>
              <a:spcBef>
                <a:spcPts val="0"/>
              </a:spcBef>
              <a:defRPr sz="1200" b="0" spc="0" baseline="0">
                <a:solidFill>
                  <a:srgbClr val="AAAAAA"/>
                </a:solidFill>
              </a:defRPr>
            </a:lvl1pPr>
            <a:lvl2pPr marL="0" indent="0" algn="r">
              <a:lnSpc>
                <a:spcPct val="100000"/>
              </a:lnSpc>
              <a:spcBef>
                <a:spcPts val="0"/>
              </a:spcBef>
              <a:buNone/>
              <a:defRPr sz="1200" b="0">
                <a:solidFill>
                  <a:srgbClr val="AAAAAA"/>
                </a:solidFill>
              </a:defRPr>
            </a:lvl2pPr>
            <a:lvl3pPr marL="0" indent="0" algn="r">
              <a:lnSpc>
                <a:spcPct val="100000"/>
              </a:lnSpc>
              <a:spcBef>
                <a:spcPts val="0"/>
              </a:spcBef>
              <a:buNone/>
              <a:defRPr sz="1200" b="0">
                <a:solidFill>
                  <a:srgbClr val="AAAAAA"/>
                </a:solidFill>
              </a:defRPr>
            </a:lvl3pPr>
            <a:lvl4pPr algn="r">
              <a:lnSpc>
                <a:spcPct val="100000"/>
              </a:lnSpc>
              <a:spcBef>
                <a:spcPts val="0"/>
              </a:spcBef>
              <a:defRPr sz="1200" b="0">
                <a:solidFill>
                  <a:srgbClr val="AAAAAA"/>
                </a:solidFill>
              </a:defRPr>
            </a:lvl4pPr>
            <a:lvl5pPr algn="r">
              <a:lnSpc>
                <a:spcPct val="100000"/>
              </a:lnSpc>
              <a:spcBef>
                <a:spcPts val="0"/>
              </a:spcBef>
              <a:defRPr sz="1200" b="0">
                <a:solidFill>
                  <a:srgbClr val="AAAAAA"/>
                </a:solidFill>
              </a:defRPr>
            </a:lvl5pPr>
            <a:lvl6pPr algn="r">
              <a:lnSpc>
                <a:spcPct val="100000"/>
              </a:lnSpc>
              <a:spcBef>
                <a:spcPts val="0"/>
              </a:spcBef>
              <a:defRPr sz="1200" b="0">
                <a:solidFill>
                  <a:srgbClr val="AAAAAA"/>
                </a:solidFill>
              </a:defRPr>
            </a:lvl6pPr>
            <a:lvl7pPr algn="r">
              <a:lnSpc>
                <a:spcPct val="100000"/>
              </a:lnSpc>
              <a:spcBef>
                <a:spcPts val="0"/>
              </a:spcBef>
              <a:defRPr sz="1200" b="0">
                <a:solidFill>
                  <a:srgbClr val="AAAAAA"/>
                </a:solidFill>
              </a:defRPr>
            </a:lvl7pPr>
            <a:lvl8pPr algn="r">
              <a:lnSpc>
                <a:spcPct val="100000"/>
              </a:lnSpc>
              <a:spcBef>
                <a:spcPts val="0"/>
              </a:spcBef>
              <a:defRPr sz="1200" b="0">
                <a:solidFill>
                  <a:srgbClr val="AAAAAA"/>
                </a:solidFill>
              </a:defRPr>
            </a:lvl8pPr>
            <a:lvl9pPr algn="r">
              <a:lnSpc>
                <a:spcPct val="100000"/>
              </a:lnSpc>
              <a:spcBef>
                <a:spcPts val="0"/>
              </a:spcBef>
              <a:defRPr sz="1200" b="0">
                <a:solidFill>
                  <a:srgbClr val="AAAAAA"/>
                </a:solidFill>
              </a:defRPr>
            </a:lvl9pPr>
          </a:lstStyle>
          <a:p>
            <a:pPr algn="r"/>
            <a:r>
              <a:rPr lang="en-GB" sz="1200" dirty="0">
                <a:solidFill>
                  <a:srgbClr val="AAAAAA"/>
                </a:solidFill>
              </a:rPr>
              <a:t>For any questions, contact </a:t>
            </a:r>
            <a:r>
              <a:rPr lang="en-GB" sz="1200" u="sng" dirty="0">
                <a:solidFill>
                  <a:srgbClr val="AAAAAA"/>
                </a:solidFill>
                <a:hlinkClick r:id="rId2"/>
              </a:rPr>
              <a:t>research@respectvictoria.vic.gov.au</a:t>
            </a:r>
            <a:endParaRPr lang="en-AU" sz="1200" u="sng" dirty="0">
              <a:solidFill>
                <a:srgbClr val="AAAAAA"/>
              </a:solidFill>
            </a:endParaRPr>
          </a:p>
        </p:txBody>
      </p:sp>
    </p:spTree>
    <p:extLst>
      <p:ext uri="{BB962C8B-B14F-4D97-AF65-F5344CB8AC3E}">
        <p14:creationId xmlns:p14="http://schemas.microsoft.com/office/powerpoint/2010/main" val="37545832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Guidance Notes">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459F7A31-995D-877E-FC8F-2A235AD904D8}"/>
              </a:ext>
            </a:extLst>
          </p:cNvPr>
          <p:cNvSpPr/>
          <p:nvPr userDrawn="1"/>
        </p:nvSpPr>
        <p:spPr>
          <a:xfrm>
            <a:off x="0" y="0"/>
            <a:ext cx="24382413" cy="13716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 name="Title 2">
            <a:extLst>
              <a:ext uri="{FF2B5EF4-FFF2-40B4-BE49-F238E27FC236}">
                <a16:creationId xmlns:a16="http://schemas.microsoft.com/office/drawing/2014/main" id="{4C6894AC-A6FF-4C78-BD1B-BD484004B46F}"/>
              </a:ext>
            </a:extLst>
          </p:cNvPr>
          <p:cNvSpPr>
            <a:spLocks noGrp="1"/>
          </p:cNvSpPr>
          <p:nvPr>
            <p:ph type="title"/>
          </p:nvPr>
        </p:nvSpPr>
        <p:spPr>
          <a:xfrm>
            <a:off x="625704" y="1218660"/>
            <a:ext cx="23148696" cy="900000"/>
          </a:xfrm>
        </p:spPr>
        <p:txBody>
          <a:bodyPr/>
          <a:lstStyle>
            <a:lvl1pPr>
              <a:defRPr sz="2800">
                <a:solidFill>
                  <a:schemeClr val="tx1"/>
                </a:solidFill>
              </a:defRPr>
            </a:lvl1pPr>
          </a:lstStyle>
          <a:p>
            <a:r>
              <a:rPr lang="en-US"/>
              <a:t>Click to edit Master title style</a:t>
            </a:r>
            <a:endParaRPr lang="en-GB" dirty="0"/>
          </a:p>
        </p:txBody>
      </p:sp>
      <p:sp>
        <p:nvSpPr>
          <p:cNvPr id="15" name="Text Placeholder 14">
            <a:extLst>
              <a:ext uri="{FF2B5EF4-FFF2-40B4-BE49-F238E27FC236}">
                <a16:creationId xmlns:a16="http://schemas.microsoft.com/office/drawing/2014/main" id="{4578E594-51C8-D30B-014F-4ED994618BF4}"/>
              </a:ext>
            </a:extLst>
          </p:cNvPr>
          <p:cNvSpPr>
            <a:spLocks noGrp="1"/>
          </p:cNvSpPr>
          <p:nvPr>
            <p:ph type="body" sz="quarter" idx="11"/>
          </p:nvPr>
        </p:nvSpPr>
        <p:spPr>
          <a:xfrm>
            <a:off x="625704" y="3260873"/>
            <a:ext cx="18108000" cy="4537405"/>
          </a:xfrm>
        </p:spPr>
        <p:txBody>
          <a:bodyPr/>
          <a:lstStyle>
            <a:lvl1pPr>
              <a:lnSpc>
                <a:spcPct val="95000"/>
              </a:lnSpc>
              <a:defRPr sz="2000" spc="-40" baseline="0">
                <a:solidFill>
                  <a:schemeClr val="tx1"/>
                </a:solidFill>
              </a:defRPr>
            </a:lvl1pPr>
            <a:lvl2pPr marL="216000" indent="-216000">
              <a:spcBef>
                <a:spcPts val="2000"/>
              </a:spcBef>
              <a:defRPr sz="2000">
                <a:solidFill>
                  <a:schemeClr val="tx1"/>
                </a:solidFill>
              </a:defRPr>
            </a:lvl2pPr>
            <a:lvl3pPr marL="432000" indent="-216000">
              <a:defRPr sz="2000">
                <a:solidFill>
                  <a:schemeClr val="tx1"/>
                </a:solidFill>
              </a:defRPr>
            </a:lvl3pPr>
            <a:lvl4pPr>
              <a:defRPr sz="2000">
                <a:solidFill>
                  <a:schemeClr val="tx1"/>
                </a:solidFill>
              </a:defRPr>
            </a:lvl4pPr>
            <a:lvl5pPr>
              <a:defRPr sz="20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pic>
        <p:nvPicPr>
          <p:cNvPr id="8" name="Graphic 7">
            <a:extLst>
              <a:ext uri="{FF2B5EF4-FFF2-40B4-BE49-F238E27FC236}">
                <a16:creationId xmlns:a16="http://schemas.microsoft.com/office/drawing/2014/main" id="{C2D47245-EBD2-DBCD-6DB9-B5A5EA67B53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2335274" y="12090399"/>
            <a:ext cx="1421435" cy="1139709"/>
          </a:xfrm>
          <a:prstGeom prst="rect">
            <a:avLst/>
          </a:prstGeom>
        </p:spPr>
      </p:pic>
      <p:sp>
        <p:nvSpPr>
          <p:cNvPr id="2" name="Text Placeholder 7">
            <a:extLst>
              <a:ext uri="{FF2B5EF4-FFF2-40B4-BE49-F238E27FC236}">
                <a16:creationId xmlns:a16="http://schemas.microsoft.com/office/drawing/2014/main" id="{38EB9AC5-BA93-BA4E-6D00-ECA8D0C27EFC}"/>
              </a:ext>
            </a:extLst>
          </p:cNvPr>
          <p:cNvSpPr>
            <a:spLocks noGrp="1"/>
          </p:cNvSpPr>
          <p:nvPr>
            <p:ph type="body" sz="quarter" idx="14" hasCustomPrompt="1"/>
          </p:nvPr>
        </p:nvSpPr>
        <p:spPr>
          <a:xfrm>
            <a:off x="16901160" y="12488778"/>
            <a:ext cx="5076000" cy="684000"/>
          </a:xfrm>
          <a:noFill/>
        </p:spPr>
        <p:txBody>
          <a:bodyPr anchor="b"/>
          <a:lstStyle>
            <a:lvl1pPr algn="r">
              <a:lnSpc>
                <a:spcPct val="100000"/>
              </a:lnSpc>
              <a:spcBef>
                <a:spcPts val="0"/>
              </a:spcBef>
              <a:defRPr sz="1200" b="0" spc="0" baseline="0">
                <a:solidFill>
                  <a:srgbClr val="AAAAAA"/>
                </a:solidFill>
              </a:defRPr>
            </a:lvl1pPr>
            <a:lvl2pPr marL="0" indent="0" algn="r">
              <a:lnSpc>
                <a:spcPct val="100000"/>
              </a:lnSpc>
              <a:spcBef>
                <a:spcPts val="0"/>
              </a:spcBef>
              <a:buNone/>
              <a:defRPr sz="1200" b="0">
                <a:solidFill>
                  <a:srgbClr val="AAAAAA"/>
                </a:solidFill>
              </a:defRPr>
            </a:lvl2pPr>
            <a:lvl3pPr marL="0" indent="0" algn="r">
              <a:lnSpc>
                <a:spcPct val="100000"/>
              </a:lnSpc>
              <a:spcBef>
                <a:spcPts val="0"/>
              </a:spcBef>
              <a:buNone/>
              <a:defRPr sz="1200" b="0">
                <a:solidFill>
                  <a:srgbClr val="AAAAAA"/>
                </a:solidFill>
              </a:defRPr>
            </a:lvl3pPr>
            <a:lvl4pPr algn="r">
              <a:lnSpc>
                <a:spcPct val="100000"/>
              </a:lnSpc>
              <a:spcBef>
                <a:spcPts val="0"/>
              </a:spcBef>
              <a:defRPr sz="1200" b="0">
                <a:solidFill>
                  <a:srgbClr val="AAAAAA"/>
                </a:solidFill>
              </a:defRPr>
            </a:lvl4pPr>
            <a:lvl5pPr algn="r">
              <a:lnSpc>
                <a:spcPct val="100000"/>
              </a:lnSpc>
              <a:spcBef>
                <a:spcPts val="0"/>
              </a:spcBef>
              <a:defRPr sz="1200" b="0">
                <a:solidFill>
                  <a:srgbClr val="AAAAAA"/>
                </a:solidFill>
              </a:defRPr>
            </a:lvl5pPr>
            <a:lvl6pPr algn="r">
              <a:lnSpc>
                <a:spcPct val="100000"/>
              </a:lnSpc>
              <a:spcBef>
                <a:spcPts val="0"/>
              </a:spcBef>
              <a:defRPr sz="1200" b="0">
                <a:solidFill>
                  <a:srgbClr val="AAAAAA"/>
                </a:solidFill>
              </a:defRPr>
            </a:lvl6pPr>
            <a:lvl7pPr algn="r">
              <a:lnSpc>
                <a:spcPct val="100000"/>
              </a:lnSpc>
              <a:spcBef>
                <a:spcPts val="0"/>
              </a:spcBef>
              <a:defRPr sz="1200" b="0">
                <a:solidFill>
                  <a:srgbClr val="AAAAAA"/>
                </a:solidFill>
              </a:defRPr>
            </a:lvl7pPr>
            <a:lvl8pPr algn="r">
              <a:lnSpc>
                <a:spcPct val="100000"/>
              </a:lnSpc>
              <a:spcBef>
                <a:spcPts val="0"/>
              </a:spcBef>
              <a:defRPr sz="1200" b="0">
                <a:solidFill>
                  <a:srgbClr val="AAAAAA"/>
                </a:solidFill>
              </a:defRPr>
            </a:lvl8pPr>
            <a:lvl9pPr algn="r">
              <a:lnSpc>
                <a:spcPct val="100000"/>
              </a:lnSpc>
              <a:spcBef>
                <a:spcPts val="0"/>
              </a:spcBef>
              <a:defRPr sz="1200" b="0">
                <a:solidFill>
                  <a:srgbClr val="AAAAAA"/>
                </a:solidFill>
              </a:defRPr>
            </a:lvl9pPr>
          </a:lstStyle>
          <a:p>
            <a:pPr algn="r"/>
            <a:r>
              <a:rPr lang="en-GB" sz="1200" dirty="0">
                <a:solidFill>
                  <a:srgbClr val="AAAAAA"/>
                </a:solidFill>
              </a:rPr>
              <a:t>For any questions, contact </a:t>
            </a:r>
            <a:r>
              <a:rPr lang="en-GB" sz="1200" u="sng" dirty="0">
                <a:solidFill>
                  <a:srgbClr val="AAAAAA"/>
                </a:solidFill>
                <a:hlinkClick r:id="rId4"/>
              </a:rPr>
              <a:t>research@respectvictoria.vic.gov.au</a:t>
            </a:r>
            <a:endParaRPr lang="en-AU" sz="1200" u="sng" dirty="0">
              <a:solidFill>
                <a:srgbClr val="AAAAAA"/>
              </a:solidFill>
            </a:endParaRPr>
          </a:p>
        </p:txBody>
      </p:sp>
    </p:spTree>
    <p:extLst>
      <p:ext uri="{BB962C8B-B14F-4D97-AF65-F5344CB8AC3E}">
        <p14:creationId xmlns:p14="http://schemas.microsoft.com/office/powerpoint/2010/main" val="30978660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5AE29E-9FC9-4682-B1BF-B530FBF6C74B}" type="datetimeFigureOut">
              <a:rPr lang="en-GB" smtClean="0"/>
              <a:t>14/09/2022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5AEA0E0-5CC6-4BD0-905C-A0021E419432}" type="slidenum">
              <a:rPr lang="en-GB" smtClean="0"/>
              <a:t>‹#›</a:t>
            </a:fld>
            <a:endParaRPr lang="en-GB"/>
          </a:p>
        </p:txBody>
      </p:sp>
      <p:sp>
        <p:nvSpPr>
          <p:cNvPr id="5" name="Title 4">
            <a:extLst>
              <a:ext uri="{FF2B5EF4-FFF2-40B4-BE49-F238E27FC236}">
                <a16:creationId xmlns:a16="http://schemas.microsoft.com/office/drawing/2014/main" id="{1DEF600E-A836-4665-A50B-E5BE4AD5429E}"/>
              </a:ext>
            </a:extLst>
          </p:cNvPr>
          <p:cNvSpPr>
            <a:spLocks noGrp="1"/>
          </p:cNvSpPr>
          <p:nvPr>
            <p:ph type="title"/>
          </p:nvPr>
        </p:nvSpPr>
        <p:spPr/>
        <p:txBody>
          <a:bodyPr/>
          <a:lstStyle/>
          <a:p>
            <a:r>
              <a:rPr lang="en-US"/>
              <a:t>Click to edit Master title style</a:t>
            </a:r>
            <a:endParaRPr lang="en-AU" dirty="0"/>
          </a:p>
        </p:txBody>
      </p:sp>
    </p:spTree>
    <p:extLst>
      <p:ext uri="{BB962C8B-B14F-4D97-AF65-F5344CB8AC3E}">
        <p14:creationId xmlns:p14="http://schemas.microsoft.com/office/powerpoint/2010/main" val="16480505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5AE29E-9FC9-4682-B1BF-B530FBF6C74B}" type="datetimeFigureOut">
              <a:rPr lang="en-GB" smtClean="0"/>
              <a:t>14/09/2022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5AEA0E0-5CC6-4BD0-905C-A0021E419432}" type="slidenum">
              <a:rPr lang="en-GB" smtClean="0"/>
              <a:t>‹#›</a:t>
            </a:fld>
            <a:endParaRPr lang="en-GB"/>
          </a:p>
        </p:txBody>
      </p:sp>
    </p:spTree>
    <p:extLst>
      <p:ext uri="{BB962C8B-B14F-4D97-AF65-F5344CB8AC3E}">
        <p14:creationId xmlns:p14="http://schemas.microsoft.com/office/powerpoint/2010/main" val="10771517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svg"/><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5704" y="615546"/>
            <a:ext cx="23148696" cy="900000"/>
          </a:xfrm>
          <a:prstGeom prst="rect">
            <a:avLst/>
          </a:prstGeom>
        </p:spPr>
        <p:txBody>
          <a:bodyPr vert="horz" lIns="0" tIns="0" rIns="0" bIns="0" rtlCol="0" anchor="b">
            <a:noAutofit/>
          </a:bodyPr>
          <a:lstStyle/>
          <a:p>
            <a:r>
              <a:rPr lang="en-US"/>
              <a:t>Click to edit Master title style</a:t>
            </a:r>
            <a:endParaRPr lang="en-GB" dirty="0"/>
          </a:p>
        </p:txBody>
      </p:sp>
      <p:sp>
        <p:nvSpPr>
          <p:cNvPr id="3" name="Text Placeholder 2"/>
          <p:cNvSpPr>
            <a:spLocks noGrp="1"/>
          </p:cNvSpPr>
          <p:nvPr>
            <p:ph type="body" idx="1"/>
          </p:nvPr>
        </p:nvSpPr>
        <p:spPr>
          <a:xfrm>
            <a:off x="625704" y="1745438"/>
            <a:ext cx="23148696" cy="9970309"/>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13207214" y="12303707"/>
            <a:ext cx="5040000" cy="504000"/>
          </a:xfrm>
          <a:prstGeom prst="rect">
            <a:avLst/>
          </a:prstGeom>
        </p:spPr>
        <p:txBody>
          <a:bodyPr vert="horz" lIns="0" tIns="0" rIns="0" bIns="0" rtlCol="0" anchor="ctr"/>
          <a:lstStyle>
            <a:lvl1pPr algn="l">
              <a:defRPr sz="1400">
                <a:solidFill>
                  <a:schemeClr val="tx1"/>
                </a:solidFill>
              </a:defRPr>
            </a:lvl1pPr>
          </a:lstStyle>
          <a:p>
            <a:fld id="{7F5AE29E-9FC9-4682-B1BF-B530FBF6C74B}" type="datetimeFigureOut">
              <a:rPr lang="en-GB" smtClean="0"/>
              <a:pPr/>
              <a:t>14/09/2022</a:t>
            </a:fld>
            <a:endParaRPr lang="en-GB" dirty="0"/>
          </a:p>
        </p:txBody>
      </p:sp>
      <p:sp>
        <p:nvSpPr>
          <p:cNvPr id="5" name="Footer Placeholder 4"/>
          <p:cNvSpPr>
            <a:spLocks noGrp="1"/>
          </p:cNvSpPr>
          <p:nvPr>
            <p:ph type="ftr" sz="quarter" idx="3"/>
          </p:nvPr>
        </p:nvSpPr>
        <p:spPr>
          <a:xfrm>
            <a:off x="2244850" y="12303707"/>
            <a:ext cx="10800000" cy="504000"/>
          </a:xfrm>
          <a:prstGeom prst="rect">
            <a:avLst/>
          </a:prstGeom>
        </p:spPr>
        <p:txBody>
          <a:bodyPr vert="horz" lIns="0" tIns="0" rIns="0" bIns="0" rtlCol="0" anchor="ctr"/>
          <a:lstStyle>
            <a:lvl1pPr algn="l">
              <a:defRPr sz="1400">
                <a:solidFill>
                  <a:schemeClr val="tx1"/>
                </a:solidFill>
              </a:defRPr>
            </a:lvl1pPr>
          </a:lstStyle>
          <a:p>
            <a:endParaRPr lang="en-GB" dirty="0"/>
          </a:p>
        </p:txBody>
      </p:sp>
      <p:sp>
        <p:nvSpPr>
          <p:cNvPr id="6" name="Slide Number Placeholder 5"/>
          <p:cNvSpPr>
            <a:spLocks noGrp="1"/>
          </p:cNvSpPr>
          <p:nvPr>
            <p:ph type="sldNum" sz="quarter" idx="4"/>
          </p:nvPr>
        </p:nvSpPr>
        <p:spPr>
          <a:xfrm>
            <a:off x="625704" y="12303707"/>
            <a:ext cx="1440000" cy="504000"/>
          </a:xfrm>
          <a:prstGeom prst="rect">
            <a:avLst/>
          </a:prstGeom>
        </p:spPr>
        <p:txBody>
          <a:bodyPr vert="horz" lIns="0" tIns="0" rIns="0" bIns="0" rtlCol="0" anchor="ctr"/>
          <a:lstStyle>
            <a:lvl1pPr algn="l">
              <a:defRPr sz="1400">
                <a:solidFill>
                  <a:schemeClr val="tx1"/>
                </a:solidFill>
              </a:defRPr>
            </a:lvl1pPr>
          </a:lstStyle>
          <a:p>
            <a:fld id="{F5AEA0E0-5CC6-4BD0-905C-A0021E419432}" type="slidenum">
              <a:rPr lang="en-GB" smtClean="0"/>
              <a:pPr/>
              <a:t>‹#›</a:t>
            </a:fld>
            <a:endParaRPr lang="en-GB" dirty="0"/>
          </a:p>
        </p:txBody>
      </p:sp>
      <p:pic>
        <p:nvPicPr>
          <p:cNvPr id="12" name="Graphic 11">
            <a:extLst>
              <a:ext uri="{FF2B5EF4-FFF2-40B4-BE49-F238E27FC236}">
                <a16:creationId xmlns:a16="http://schemas.microsoft.com/office/drawing/2014/main" id="{9BA3AC52-83E7-ACD8-5A92-E5817F5592E4}"/>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22335274" y="12090399"/>
            <a:ext cx="1421435" cy="1139709"/>
          </a:xfrm>
          <a:prstGeom prst="rect">
            <a:avLst/>
          </a:prstGeom>
        </p:spPr>
      </p:pic>
    </p:spTree>
    <p:extLst>
      <p:ext uri="{BB962C8B-B14F-4D97-AF65-F5344CB8AC3E}">
        <p14:creationId xmlns:p14="http://schemas.microsoft.com/office/powerpoint/2010/main" val="2559479050"/>
      </p:ext>
    </p:extLst>
  </p:cSld>
  <p:clrMap bg1="lt1" tx1="dk1" bg2="lt2" tx2="dk2" accent1="accent1" accent2="accent2" accent3="accent3" accent4="accent4" accent5="accent5" accent6="accent6" hlink="hlink" folHlink="folHlink"/>
  <p:sldLayoutIdLst>
    <p:sldLayoutId id="2147483670" r:id="rId1"/>
    <p:sldLayoutId id="2147483677" r:id="rId2"/>
    <p:sldLayoutId id="2147483676" r:id="rId3"/>
    <p:sldLayoutId id="2147483675" r:id="rId4"/>
    <p:sldLayoutId id="2147483655" r:id="rId5"/>
  </p:sldLayoutIdLst>
  <p:txStyles>
    <p:titleStyle>
      <a:lvl1pPr algn="l" defTabSz="1828709" rtl="0" eaLnBrk="1" latinLnBrk="0" hangingPunct="1">
        <a:lnSpc>
          <a:spcPct val="90000"/>
        </a:lnSpc>
        <a:spcBef>
          <a:spcPct val="0"/>
        </a:spcBef>
        <a:buNone/>
        <a:defRPr sz="4700" b="1" kern="1200">
          <a:solidFill>
            <a:schemeClr val="tx2"/>
          </a:solidFill>
          <a:latin typeface="+mj-lt"/>
          <a:ea typeface="+mj-ea"/>
          <a:cs typeface="+mj-cs"/>
        </a:defRPr>
      </a:lvl1pPr>
    </p:titleStyle>
    <p:bodyStyle>
      <a:lvl1pPr marL="0" indent="0" algn="l" defTabSz="1828709" rtl="0" eaLnBrk="1" latinLnBrk="0" hangingPunct="1">
        <a:lnSpc>
          <a:spcPct val="90000"/>
        </a:lnSpc>
        <a:spcBef>
          <a:spcPts val="1200"/>
        </a:spcBef>
        <a:buFont typeface="Arial" panose="020B0604020202020204" pitchFamily="34" charset="0"/>
        <a:buNone/>
        <a:defRPr sz="2200" kern="1200" spc="-40" baseline="0">
          <a:solidFill>
            <a:schemeClr val="tx1"/>
          </a:solidFill>
          <a:latin typeface="+mn-lt"/>
          <a:ea typeface="+mn-ea"/>
          <a:cs typeface="+mn-cs"/>
        </a:defRPr>
      </a:lvl1pPr>
      <a:lvl2pPr marL="575971" indent="-575971" algn="l" defTabSz="1828709" rtl="0" eaLnBrk="1" latinLnBrk="0" hangingPunct="1">
        <a:lnSpc>
          <a:spcPct val="90000"/>
        </a:lnSpc>
        <a:spcBef>
          <a:spcPts val="1200"/>
        </a:spcBef>
        <a:buFont typeface="Arial" panose="020B0604020202020204" pitchFamily="34" charset="0"/>
        <a:buChar char="•"/>
        <a:defRPr sz="2200" kern="1200">
          <a:solidFill>
            <a:schemeClr val="tx1"/>
          </a:solidFill>
          <a:latin typeface="+mn-lt"/>
          <a:ea typeface="+mn-ea"/>
          <a:cs typeface="+mn-cs"/>
        </a:defRPr>
      </a:lvl2pPr>
      <a:lvl3pPr marL="1151942" indent="-575971" algn="l" defTabSz="1828709" rtl="0" eaLnBrk="1" latinLnBrk="0" hangingPunct="1">
        <a:lnSpc>
          <a:spcPct val="90000"/>
        </a:lnSpc>
        <a:spcBef>
          <a:spcPts val="1200"/>
        </a:spcBef>
        <a:buFont typeface="Arial" panose="020B0604020202020204" pitchFamily="34" charset="0"/>
        <a:buChar char="–"/>
        <a:defRPr sz="2200" kern="1200">
          <a:solidFill>
            <a:schemeClr val="tx1"/>
          </a:solidFill>
          <a:latin typeface="+mn-lt"/>
          <a:ea typeface="+mn-ea"/>
          <a:cs typeface="+mn-cs"/>
        </a:defRPr>
      </a:lvl3pPr>
      <a:lvl4pPr marL="0" indent="0" algn="l" defTabSz="1828709" rtl="0" eaLnBrk="1" latinLnBrk="0" hangingPunct="1">
        <a:lnSpc>
          <a:spcPct val="90000"/>
        </a:lnSpc>
        <a:spcBef>
          <a:spcPts val="1200"/>
        </a:spcBef>
        <a:buFont typeface="Arial" panose="020B0604020202020204" pitchFamily="34" charset="0"/>
        <a:buNone/>
        <a:defRPr sz="2200" b="0" kern="1200">
          <a:solidFill>
            <a:schemeClr val="tx1"/>
          </a:solidFill>
          <a:latin typeface="+mn-lt"/>
          <a:ea typeface="+mn-ea"/>
          <a:cs typeface="+mn-cs"/>
        </a:defRPr>
      </a:lvl4pPr>
      <a:lvl5pPr marL="0" indent="0" algn="l" defTabSz="1828709" rtl="0" eaLnBrk="1" latinLnBrk="0" hangingPunct="1">
        <a:lnSpc>
          <a:spcPct val="90000"/>
        </a:lnSpc>
        <a:spcBef>
          <a:spcPts val="1200"/>
        </a:spcBef>
        <a:buFont typeface="Arial" panose="020B0604020202020204" pitchFamily="34" charset="0"/>
        <a:buNone/>
        <a:defRPr sz="2200" kern="1200">
          <a:solidFill>
            <a:schemeClr val="tx1"/>
          </a:solidFill>
          <a:latin typeface="+mn-lt"/>
          <a:ea typeface="+mn-ea"/>
          <a:cs typeface="+mn-cs"/>
        </a:defRPr>
      </a:lvl5pPr>
      <a:lvl6pPr marL="0" indent="0" algn="l" defTabSz="1828709" rtl="0" eaLnBrk="1" latinLnBrk="0" hangingPunct="1">
        <a:lnSpc>
          <a:spcPct val="90000"/>
        </a:lnSpc>
        <a:spcBef>
          <a:spcPts val="1200"/>
        </a:spcBef>
        <a:buFont typeface="Arial" panose="020B0604020202020204" pitchFamily="34" charset="0"/>
        <a:buNone/>
        <a:defRPr sz="2200" kern="1200">
          <a:solidFill>
            <a:schemeClr val="tx1"/>
          </a:solidFill>
          <a:latin typeface="+mn-lt"/>
          <a:ea typeface="+mn-ea"/>
          <a:cs typeface="+mn-cs"/>
        </a:defRPr>
      </a:lvl6pPr>
      <a:lvl7pPr marL="0" indent="0" algn="l" defTabSz="1828709" rtl="0" eaLnBrk="1" latinLnBrk="0" hangingPunct="1">
        <a:lnSpc>
          <a:spcPct val="90000"/>
        </a:lnSpc>
        <a:spcBef>
          <a:spcPts val="1200"/>
        </a:spcBef>
        <a:buFont typeface="Arial" panose="020B0604020202020204" pitchFamily="34" charset="0"/>
        <a:buNone/>
        <a:defRPr sz="2200" kern="1200">
          <a:solidFill>
            <a:schemeClr val="tx1"/>
          </a:solidFill>
          <a:latin typeface="+mn-lt"/>
          <a:ea typeface="+mn-ea"/>
          <a:cs typeface="+mn-cs"/>
        </a:defRPr>
      </a:lvl7pPr>
      <a:lvl8pPr marL="0" indent="0" algn="l" defTabSz="1828709" rtl="0" eaLnBrk="1" latinLnBrk="0" hangingPunct="1">
        <a:lnSpc>
          <a:spcPct val="90000"/>
        </a:lnSpc>
        <a:spcBef>
          <a:spcPts val="1200"/>
        </a:spcBef>
        <a:buFont typeface="Arial" panose="020B0604020202020204" pitchFamily="34" charset="0"/>
        <a:buNone/>
        <a:defRPr sz="2200" kern="1200">
          <a:solidFill>
            <a:schemeClr val="tx1"/>
          </a:solidFill>
          <a:latin typeface="+mn-lt"/>
          <a:ea typeface="+mn-ea"/>
          <a:cs typeface="+mn-cs"/>
        </a:defRPr>
      </a:lvl8pPr>
      <a:lvl9pPr marL="0" indent="0" algn="l" defTabSz="1828709" rtl="0" eaLnBrk="1" latinLnBrk="0" hangingPunct="1">
        <a:lnSpc>
          <a:spcPct val="90000"/>
        </a:lnSpc>
        <a:spcBef>
          <a:spcPts val="1200"/>
        </a:spcBef>
        <a:buFont typeface="Arial" panose="020B0604020202020204" pitchFamily="34" charset="0"/>
        <a:buNone/>
        <a:defRPr sz="2200" kern="1200">
          <a:solidFill>
            <a:schemeClr val="tx1"/>
          </a:solidFill>
          <a:latin typeface="+mn-lt"/>
          <a:ea typeface="+mn-ea"/>
          <a:cs typeface="+mn-cs"/>
        </a:defRPr>
      </a:lvl9pPr>
    </p:bodyStyle>
    <p:otherStyle>
      <a:defPPr>
        <a:defRPr lang="en-US"/>
      </a:defPPr>
      <a:lvl1pPr marL="0" algn="l" defTabSz="1828709" rtl="0" eaLnBrk="1" latinLnBrk="0" hangingPunct="1">
        <a:defRPr sz="3600" kern="1200">
          <a:solidFill>
            <a:schemeClr val="tx1"/>
          </a:solidFill>
          <a:latin typeface="+mn-lt"/>
          <a:ea typeface="+mn-ea"/>
          <a:cs typeface="+mn-cs"/>
        </a:defRPr>
      </a:lvl1pPr>
      <a:lvl2pPr marL="914354" algn="l" defTabSz="1828709" rtl="0" eaLnBrk="1" latinLnBrk="0" hangingPunct="1">
        <a:defRPr sz="3600" kern="1200">
          <a:solidFill>
            <a:schemeClr val="tx1"/>
          </a:solidFill>
          <a:latin typeface="+mn-lt"/>
          <a:ea typeface="+mn-ea"/>
          <a:cs typeface="+mn-cs"/>
        </a:defRPr>
      </a:lvl2pPr>
      <a:lvl3pPr marL="1828709" algn="l" defTabSz="1828709" rtl="0" eaLnBrk="1" latinLnBrk="0" hangingPunct="1">
        <a:defRPr sz="3600" kern="1200">
          <a:solidFill>
            <a:schemeClr val="tx1"/>
          </a:solidFill>
          <a:latin typeface="+mn-lt"/>
          <a:ea typeface="+mn-ea"/>
          <a:cs typeface="+mn-cs"/>
        </a:defRPr>
      </a:lvl3pPr>
      <a:lvl4pPr marL="2743063" algn="l" defTabSz="1828709" rtl="0" eaLnBrk="1" latinLnBrk="0" hangingPunct="1">
        <a:defRPr sz="3600" kern="1200">
          <a:solidFill>
            <a:schemeClr val="tx1"/>
          </a:solidFill>
          <a:latin typeface="+mn-lt"/>
          <a:ea typeface="+mn-ea"/>
          <a:cs typeface="+mn-cs"/>
        </a:defRPr>
      </a:lvl4pPr>
      <a:lvl5pPr marL="3657417" algn="l" defTabSz="1828709" rtl="0" eaLnBrk="1" latinLnBrk="0" hangingPunct="1">
        <a:defRPr sz="3600" kern="1200">
          <a:solidFill>
            <a:schemeClr val="tx1"/>
          </a:solidFill>
          <a:latin typeface="+mn-lt"/>
          <a:ea typeface="+mn-ea"/>
          <a:cs typeface="+mn-cs"/>
        </a:defRPr>
      </a:lvl5pPr>
      <a:lvl6pPr marL="4571771" algn="l" defTabSz="1828709" rtl="0" eaLnBrk="1" latinLnBrk="0" hangingPunct="1">
        <a:defRPr sz="3600" kern="1200">
          <a:solidFill>
            <a:schemeClr val="tx1"/>
          </a:solidFill>
          <a:latin typeface="+mn-lt"/>
          <a:ea typeface="+mn-ea"/>
          <a:cs typeface="+mn-cs"/>
        </a:defRPr>
      </a:lvl6pPr>
      <a:lvl7pPr marL="5486126" algn="l" defTabSz="1828709" rtl="0" eaLnBrk="1" latinLnBrk="0" hangingPunct="1">
        <a:defRPr sz="3600" kern="1200">
          <a:solidFill>
            <a:schemeClr val="tx1"/>
          </a:solidFill>
          <a:latin typeface="+mn-lt"/>
          <a:ea typeface="+mn-ea"/>
          <a:cs typeface="+mn-cs"/>
        </a:defRPr>
      </a:lvl7pPr>
      <a:lvl8pPr marL="6400480" algn="l" defTabSz="1828709" rtl="0" eaLnBrk="1" latinLnBrk="0" hangingPunct="1">
        <a:defRPr sz="3600" kern="1200">
          <a:solidFill>
            <a:schemeClr val="tx1"/>
          </a:solidFill>
          <a:latin typeface="+mn-lt"/>
          <a:ea typeface="+mn-ea"/>
          <a:cs typeface="+mn-cs"/>
        </a:defRPr>
      </a:lvl8pPr>
      <a:lvl9pPr marL="7314834" algn="l" defTabSz="1828709" rtl="0" eaLnBrk="1" latinLnBrk="0" hangingPunct="1">
        <a:defRPr sz="3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research@respectvictoria.vic.gov.au"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research@respectvictoria.vic.gov.au"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A1710F04-1816-3391-4BDF-FC6B6E6C591D}"/>
              </a:ext>
            </a:extLst>
          </p:cNvPr>
          <p:cNvSpPr>
            <a:spLocks noGrp="1"/>
          </p:cNvSpPr>
          <p:nvPr>
            <p:ph type="title"/>
          </p:nvPr>
        </p:nvSpPr>
        <p:spPr/>
        <p:txBody>
          <a:bodyPr/>
          <a:lstStyle/>
          <a:p>
            <a:r>
              <a:rPr lang="en-AU" dirty="0"/>
              <a:t>Data Collection </a:t>
            </a:r>
            <a:r>
              <a:rPr lang="en-AU"/>
              <a:t>Plan Template</a:t>
            </a:r>
            <a:endParaRPr lang="en-AU" dirty="0"/>
          </a:p>
        </p:txBody>
      </p:sp>
      <p:sp>
        <p:nvSpPr>
          <p:cNvPr id="11" name="Text Placeholder 10">
            <a:extLst>
              <a:ext uri="{FF2B5EF4-FFF2-40B4-BE49-F238E27FC236}">
                <a16:creationId xmlns:a16="http://schemas.microsoft.com/office/drawing/2014/main" id="{4F81DE7A-8881-58FE-D9C5-8452FC1C0384}"/>
              </a:ext>
            </a:extLst>
          </p:cNvPr>
          <p:cNvSpPr>
            <a:spLocks noGrp="1"/>
          </p:cNvSpPr>
          <p:nvPr>
            <p:ph type="body" sz="quarter" idx="11"/>
          </p:nvPr>
        </p:nvSpPr>
        <p:spPr/>
        <p:txBody>
          <a:bodyPr/>
          <a:lstStyle/>
          <a:p>
            <a:r>
              <a:rPr lang="en-GB" dirty="0"/>
              <a:t>The purpose of this template is to help you put your Evaluation Plan into practice. This template is for recording your data sources and data collection instruments (such as interviews and surveys) to show evidence of your project outcomes and to answer your key evaluation questions. It will also record who is collecting data, when, and the extra resources you might require.</a:t>
            </a:r>
          </a:p>
        </p:txBody>
      </p:sp>
      <p:graphicFrame>
        <p:nvGraphicFramePr>
          <p:cNvPr id="13" name="Table 13">
            <a:extLst>
              <a:ext uri="{FF2B5EF4-FFF2-40B4-BE49-F238E27FC236}">
                <a16:creationId xmlns:a16="http://schemas.microsoft.com/office/drawing/2014/main" id="{C168F504-8982-BCA4-D855-35594CF32FC2}"/>
              </a:ext>
            </a:extLst>
          </p:cNvPr>
          <p:cNvGraphicFramePr>
            <a:graphicFrameLocks noGrp="1"/>
          </p:cNvGraphicFramePr>
          <p:nvPr>
            <p:ph type="tbl" sz="quarter" idx="10"/>
            <p:extLst>
              <p:ext uri="{D42A27DB-BD31-4B8C-83A1-F6EECF244321}">
                <p14:modId xmlns:p14="http://schemas.microsoft.com/office/powerpoint/2010/main" val="591911818"/>
              </p:ext>
            </p:extLst>
          </p:nvPr>
        </p:nvGraphicFramePr>
        <p:xfrm>
          <a:off x="625475" y="3330575"/>
          <a:ext cx="23148701" cy="8430625"/>
        </p:xfrm>
        <a:graphic>
          <a:graphicData uri="http://schemas.openxmlformats.org/drawingml/2006/table">
            <a:tbl>
              <a:tblPr firstRow="1" bandRow="1">
                <a:tableStyleId>{5C22544A-7EE6-4342-B048-85BDC9FD1C3A}</a:tableStyleId>
              </a:tblPr>
              <a:tblGrid>
                <a:gridCol w="4094806">
                  <a:extLst>
                    <a:ext uri="{9D8B030D-6E8A-4147-A177-3AD203B41FA5}">
                      <a16:colId xmlns:a16="http://schemas.microsoft.com/office/drawing/2014/main" val="2102365518"/>
                    </a:ext>
                  </a:extLst>
                </a:gridCol>
                <a:gridCol w="2881596">
                  <a:extLst>
                    <a:ext uri="{9D8B030D-6E8A-4147-A177-3AD203B41FA5}">
                      <a16:colId xmlns:a16="http://schemas.microsoft.com/office/drawing/2014/main" val="1304941713"/>
                    </a:ext>
                  </a:extLst>
                </a:gridCol>
                <a:gridCol w="2881596">
                  <a:extLst>
                    <a:ext uri="{9D8B030D-6E8A-4147-A177-3AD203B41FA5}">
                      <a16:colId xmlns:a16="http://schemas.microsoft.com/office/drawing/2014/main" val="2114035495"/>
                    </a:ext>
                  </a:extLst>
                </a:gridCol>
                <a:gridCol w="2881596">
                  <a:extLst>
                    <a:ext uri="{9D8B030D-6E8A-4147-A177-3AD203B41FA5}">
                      <a16:colId xmlns:a16="http://schemas.microsoft.com/office/drawing/2014/main" val="102283267"/>
                    </a:ext>
                  </a:extLst>
                </a:gridCol>
                <a:gridCol w="2881596">
                  <a:extLst>
                    <a:ext uri="{9D8B030D-6E8A-4147-A177-3AD203B41FA5}">
                      <a16:colId xmlns:a16="http://schemas.microsoft.com/office/drawing/2014/main" val="2702139950"/>
                    </a:ext>
                  </a:extLst>
                </a:gridCol>
                <a:gridCol w="2881596">
                  <a:extLst>
                    <a:ext uri="{9D8B030D-6E8A-4147-A177-3AD203B41FA5}">
                      <a16:colId xmlns:a16="http://schemas.microsoft.com/office/drawing/2014/main" val="3528785951"/>
                    </a:ext>
                  </a:extLst>
                </a:gridCol>
                <a:gridCol w="1754660">
                  <a:extLst>
                    <a:ext uri="{9D8B030D-6E8A-4147-A177-3AD203B41FA5}">
                      <a16:colId xmlns:a16="http://schemas.microsoft.com/office/drawing/2014/main" val="2366086569"/>
                    </a:ext>
                  </a:extLst>
                </a:gridCol>
                <a:gridCol w="2891255">
                  <a:extLst>
                    <a:ext uri="{9D8B030D-6E8A-4147-A177-3AD203B41FA5}">
                      <a16:colId xmlns:a16="http://schemas.microsoft.com/office/drawing/2014/main" val="3112953072"/>
                    </a:ext>
                  </a:extLst>
                </a:gridCol>
              </a:tblGrid>
              <a:tr h="1587414">
                <a:tc>
                  <a:txBody>
                    <a:bodyPr/>
                    <a:lstStyle/>
                    <a:p>
                      <a:pPr algn="ctr"/>
                      <a:r>
                        <a:rPr lang="en-AU" sz="1600" dirty="0">
                          <a:solidFill>
                            <a:schemeClr val="bg1"/>
                          </a:solidFill>
                        </a:rPr>
                        <a:t>Domain</a:t>
                      </a:r>
                    </a:p>
                    <a:p>
                      <a:pPr algn="ctr"/>
                      <a:r>
                        <a:rPr lang="en-GB" sz="1400" b="0" dirty="0">
                          <a:solidFill>
                            <a:schemeClr val="bg1"/>
                          </a:solidFill>
                        </a:rPr>
                        <a:t>(Key Evaluation Question </a:t>
                      </a:r>
                    </a:p>
                    <a:p>
                      <a:pPr algn="ctr"/>
                      <a:r>
                        <a:rPr lang="en-GB" sz="1400" b="0" dirty="0">
                          <a:solidFill>
                            <a:schemeClr val="bg1"/>
                          </a:solidFill>
                        </a:rPr>
                        <a:t>from your Evaluation Plan.)</a:t>
                      </a:r>
                      <a:endParaRPr lang="en-AU" sz="1400" b="0" dirty="0">
                        <a:solidFill>
                          <a:schemeClr val="bg1"/>
                        </a:solidFill>
                      </a:endParaRPr>
                    </a:p>
                  </a:txBody>
                  <a:tcPr marT="180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chemeClr val="tx2"/>
                    </a:solidFill>
                  </a:tcPr>
                </a:tc>
                <a:tc>
                  <a:txBody>
                    <a:bodyPr/>
                    <a:lstStyle/>
                    <a:p>
                      <a:pPr algn="ctr"/>
                      <a:r>
                        <a:rPr lang="en-AU" sz="1600" dirty="0">
                          <a:solidFill>
                            <a:schemeClr val="bg1"/>
                          </a:solidFill>
                        </a:rPr>
                        <a:t>Outputs and outcomes</a:t>
                      </a:r>
                    </a:p>
                    <a:p>
                      <a:pPr algn="ctr"/>
                      <a:r>
                        <a:rPr lang="en-GB" sz="1400" b="0" dirty="0">
                          <a:solidFill>
                            <a:schemeClr val="bg1"/>
                          </a:solidFill>
                        </a:rPr>
                        <a:t>(From your Project Logic/Key Evaluation Plan.)</a:t>
                      </a:r>
                      <a:endParaRPr lang="en-AU" sz="1400" b="0" dirty="0">
                        <a:solidFill>
                          <a:schemeClr val="bg1"/>
                        </a:solidFill>
                      </a:endParaRPr>
                    </a:p>
                  </a:txBody>
                  <a:tcPr marT="180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chemeClr val="tx2"/>
                    </a:solidFill>
                  </a:tcPr>
                </a:tc>
                <a:tc>
                  <a:txBody>
                    <a:bodyPr/>
                    <a:lstStyle/>
                    <a:p>
                      <a:pPr algn="ctr"/>
                      <a:r>
                        <a:rPr lang="en-AU" sz="1600" dirty="0">
                          <a:solidFill>
                            <a:schemeClr val="bg1"/>
                          </a:solidFill>
                        </a:rPr>
                        <a:t>Indicator</a:t>
                      </a:r>
                    </a:p>
                    <a:p>
                      <a:pPr algn="ctr"/>
                      <a:r>
                        <a:rPr lang="en-GB" sz="1400" b="0" dirty="0">
                          <a:solidFill>
                            <a:schemeClr val="bg1"/>
                          </a:solidFill>
                        </a:rPr>
                        <a:t>(From your Project Logic and Evaluation Plan.)</a:t>
                      </a:r>
                      <a:endParaRPr lang="en-AU" sz="1400" b="0" dirty="0">
                        <a:solidFill>
                          <a:schemeClr val="bg1"/>
                        </a:solidFill>
                      </a:endParaRPr>
                    </a:p>
                  </a:txBody>
                  <a:tcPr marT="180000">
                    <a:lnL w="12700" cap="flat" cmpd="sng" algn="ctr">
                      <a:solidFill>
                        <a:schemeClr val="bg1"/>
                      </a:solidFill>
                      <a:prstDash val="solid"/>
                      <a:round/>
                      <a:headEnd type="none" w="med" len="med"/>
                      <a:tailEnd type="none" w="med" len="med"/>
                    </a:lnL>
                    <a:lnB w="12700" cap="flat" cmpd="sng" algn="ctr">
                      <a:solidFill>
                        <a:schemeClr val="bg1"/>
                      </a:solidFill>
                      <a:prstDash val="solid"/>
                      <a:round/>
                      <a:headEnd type="none" w="med" len="med"/>
                      <a:tailEnd type="none" w="med" len="med"/>
                    </a:lnB>
                    <a:solidFill>
                      <a:schemeClr val="tx2"/>
                    </a:solidFill>
                  </a:tcPr>
                </a:tc>
                <a:tc>
                  <a:txBody>
                    <a:bodyPr/>
                    <a:lstStyle/>
                    <a:p>
                      <a:pPr algn="ctr"/>
                      <a:r>
                        <a:rPr lang="en-AU" sz="1600" dirty="0">
                          <a:solidFill>
                            <a:schemeClr val="bg1"/>
                          </a:solidFill>
                        </a:rPr>
                        <a:t>Data Source</a:t>
                      </a:r>
                    </a:p>
                    <a:p>
                      <a:pPr algn="ctr"/>
                      <a:r>
                        <a:rPr lang="en-GB" sz="1400" b="0" dirty="0">
                          <a:solidFill>
                            <a:schemeClr val="bg1"/>
                          </a:solidFill>
                        </a:rPr>
                        <a:t>(</a:t>
                      </a:r>
                      <a:r>
                        <a:rPr lang="en-GB" sz="1400" b="0" i="1" dirty="0">
                          <a:solidFill>
                            <a:schemeClr val="bg1"/>
                          </a:solidFill>
                        </a:rPr>
                        <a:t>Secondary data:</a:t>
                      </a:r>
                      <a:r>
                        <a:rPr lang="en-GB" sz="1400" b="0" dirty="0">
                          <a:solidFill>
                            <a:schemeClr val="bg1"/>
                          </a:solidFill>
                        </a:rPr>
                        <a:t> Is it data someone else has collected already? </a:t>
                      </a:r>
                      <a:r>
                        <a:rPr lang="en-GB" sz="1400" b="0" i="1" dirty="0">
                          <a:solidFill>
                            <a:schemeClr val="bg1"/>
                          </a:solidFill>
                        </a:rPr>
                        <a:t>Primary data:</a:t>
                      </a:r>
                      <a:r>
                        <a:rPr lang="en-GB" sz="1400" b="0" dirty="0">
                          <a:solidFill>
                            <a:schemeClr val="bg1"/>
                          </a:solidFill>
                        </a:rPr>
                        <a:t> Is it </a:t>
                      </a:r>
                      <a:br>
                        <a:rPr lang="en-GB" sz="1400" b="0" dirty="0">
                          <a:solidFill>
                            <a:schemeClr val="bg1"/>
                          </a:solidFill>
                        </a:rPr>
                      </a:br>
                      <a:r>
                        <a:rPr lang="en-GB" sz="1400" b="0" dirty="0">
                          <a:solidFill>
                            <a:schemeClr val="bg1"/>
                          </a:solidFill>
                        </a:rPr>
                        <a:t>data you are collecting?)</a:t>
                      </a:r>
                      <a:endParaRPr lang="en-AU" sz="1400" b="0" dirty="0">
                        <a:solidFill>
                          <a:schemeClr val="bg1"/>
                        </a:solidFill>
                      </a:endParaRPr>
                    </a:p>
                  </a:txBody>
                  <a:tcPr marT="180000">
                    <a:lnB w="12700" cap="flat" cmpd="sng" algn="ctr">
                      <a:solidFill>
                        <a:schemeClr val="bg1"/>
                      </a:solidFill>
                      <a:prstDash val="solid"/>
                      <a:round/>
                      <a:headEnd type="none" w="med" len="med"/>
                      <a:tailEnd type="none" w="med" len="med"/>
                    </a:lnB>
                    <a:solidFill>
                      <a:schemeClr val="tx2"/>
                    </a:solidFill>
                  </a:tcPr>
                </a:tc>
                <a:tc>
                  <a:txBody>
                    <a:bodyPr/>
                    <a:lstStyle/>
                    <a:p>
                      <a:pPr algn="ctr"/>
                      <a:r>
                        <a:rPr lang="en-AU" sz="1600" dirty="0">
                          <a:solidFill>
                            <a:schemeClr val="bg1"/>
                          </a:solidFill>
                        </a:rPr>
                        <a:t>Data collection </a:t>
                      </a:r>
                      <a:br>
                        <a:rPr lang="en-AU" sz="1600" dirty="0">
                          <a:solidFill>
                            <a:schemeClr val="bg1"/>
                          </a:solidFill>
                        </a:rPr>
                      </a:br>
                      <a:r>
                        <a:rPr lang="en-AU" sz="1600" dirty="0">
                          <a:solidFill>
                            <a:schemeClr val="bg1"/>
                          </a:solidFill>
                        </a:rPr>
                        <a:t>instrument</a:t>
                      </a:r>
                    </a:p>
                    <a:p>
                      <a:pPr algn="ctr"/>
                      <a:r>
                        <a:rPr lang="en-GB" sz="1400" b="0" dirty="0">
                          <a:solidFill>
                            <a:schemeClr val="bg1"/>
                          </a:solidFill>
                        </a:rPr>
                        <a:t>(Online survey? Interview? </a:t>
                      </a:r>
                      <a:br>
                        <a:rPr lang="en-GB" sz="1400" b="0" dirty="0">
                          <a:solidFill>
                            <a:schemeClr val="bg1"/>
                          </a:solidFill>
                        </a:rPr>
                      </a:br>
                      <a:r>
                        <a:rPr lang="en-GB" sz="1400" b="0" dirty="0">
                          <a:solidFill>
                            <a:schemeClr val="bg1"/>
                          </a:solidFill>
                        </a:rPr>
                        <a:t>Focus group? Primary </a:t>
                      </a:r>
                    </a:p>
                    <a:p>
                      <a:pPr algn="ctr"/>
                      <a:r>
                        <a:rPr lang="en-GB" sz="1400" b="0" dirty="0">
                          <a:solidFill>
                            <a:schemeClr val="bg1"/>
                          </a:solidFill>
                        </a:rPr>
                        <a:t>data only.) </a:t>
                      </a:r>
                      <a:endParaRPr lang="en-AU" sz="1400" b="0" dirty="0">
                        <a:solidFill>
                          <a:schemeClr val="bg1"/>
                        </a:solidFill>
                      </a:endParaRPr>
                    </a:p>
                  </a:txBody>
                  <a:tcPr marT="180000">
                    <a:lnB w="12700" cap="flat" cmpd="sng" algn="ctr">
                      <a:solidFill>
                        <a:schemeClr val="bg1"/>
                      </a:solidFill>
                      <a:prstDash val="solid"/>
                      <a:round/>
                      <a:headEnd type="none" w="med" len="med"/>
                      <a:tailEnd type="none" w="med" len="med"/>
                    </a:lnB>
                    <a:solidFill>
                      <a:schemeClr val="tx2"/>
                    </a:solidFill>
                  </a:tcPr>
                </a:tc>
                <a:tc>
                  <a:txBody>
                    <a:bodyPr/>
                    <a:lstStyle/>
                    <a:p>
                      <a:pPr algn="ctr"/>
                      <a:r>
                        <a:rPr lang="en-GB" sz="1600" b="1" dirty="0">
                          <a:solidFill>
                            <a:schemeClr val="bg1"/>
                          </a:solidFill>
                        </a:rPr>
                        <a:t>Who will be collecting/</a:t>
                      </a:r>
                      <a:br>
                        <a:rPr lang="en-GB" sz="1600" b="1" dirty="0">
                          <a:solidFill>
                            <a:schemeClr val="bg1"/>
                          </a:solidFill>
                        </a:rPr>
                      </a:br>
                      <a:r>
                        <a:rPr lang="en-GB" sz="1600" b="1" dirty="0">
                          <a:solidFill>
                            <a:schemeClr val="bg1"/>
                          </a:solidFill>
                        </a:rPr>
                        <a:t>seeking the data?</a:t>
                      </a:r>
                      <a:endParaRPr lang="en-AU" sz="1600" b="1" dirty="0">
                        <a:solidFill>
                          <a:schemeClr val="bg1"/>
                        </a:solidFill>
                      </a:endParaRPr>
                    </a:p>
                  </a:txBody>
                  <a:tcPr marT="180000">
                    <a:lnB w="12700" cap="flat" cmpd="sng" algn="ctr">
                      <a:solidFill>
                        <a:schemeClr val="bg1"/>
                      </a:solidFill>
                      <a:prstDash val="solid"/>
                      <a:round/>
                      <a:headEnd type="none" w="med" len="med"/>
                      <a:tailEnd type="none" w="med" len="med"/>
                    </a:lnB>
                    <a:solidFill>
                      <a:schemeClr val="tx2"/>
                    </a:solidFill>
                  </a:tcPr>
                </a:tc>
                <a:tc>
                  <a:txBody>
                    <a:bodyPr/>
                    <a:lstStyle/>
                    <a:p>
                      <a:pPr algn="ctr"/>
                      <a:r>
                        <a:rPr lang="en-GB" sz="1600" b="1" dirty="0">
                          <a:solidFill>
                            <a:schemeClr val="bg1"/>
                          </a:solidFill>
                        </a:rPr>
                        <a:t>When will </a:t>
                      </a:r>
                      <a:br>
                        <a:rPr lang="en-GB" sz="1600" b="1" dirty="0">
                          <a:solidFill>
                            <a:schemeClr val="bg1"/>
                          </a:solidFill>
                        </a:rPr>
                      </a:br>
                      <a:r>
                        <a:rPr lang="en-GB" sz="1600" b="1" dirty="0">
                          <a:solidFill>
                            <a:schemeClr val="bg1"/>
                          </a:solidFill>
                        </a:rPr>
                        <a:t>the data collection/</a:t>
                      </a:r>
                      <a:br>
                        <a:rPr lang="en-GB" sz="1600" b="1" dirty="0">
                          <a:solidFill>
                            <a:schemeClr val="bg1"/>
                          </a:solidFill>
                        </a:rPr>
                      </a:br>
                      <a:r>
                        <a:rPr lang="en-GB" sz="1600" b="1" dirty="0">
                          <a:solidFill>
                            <a:schemeClr val="bg1"/>
                          </a:solidFill>
                        </a:rPr>
                        <a:t>request take place?</a:t>
                      </a:r>
                      <a:endParaRPr lang="en-AU" sz="1600" b="1" dirty="0">
                        <a:solidFill>
                          <a:schemeClr val="bg1"/>
                        </a:solidFill>
                      </a:endParaRPr>
                    </a:p>
                  </a:txBody>
                  <a:tcPr marT="180000">
                    <a:lnB w="12700" cap="flat" cmpd="sng" algn="ctr">
                      <a:solidFill>
                        <a:schemeClr val="bg1"/>
                      </a:solidFill>
                      <a:prstDash val="solid"/>
                      <a:round/>
                      <a:headEnd type="none" w="med" len="med"/>
                      <a:tailEnd type="none" w="med" len="med"/>
                    </a:lnB>
                    <a:solidFill>
                      <a:schemeClr val="tx2"/>
                    </a:solidFill>
                  </a:tcPr>
                </a:tc>
                <a:tc>
                  <a:txBody>
                    <a:bodyPr/>
                    <a:lstStyle/>
                    <a:p>
                      <a:pPr algn="ctr"/>
                      <a:r>
                        <a:rPr lang="en-GB" sz="1600" b="1" dirty="0">
                          <a:solidFill>
                            <a:schemeClr val="bg1"/>
                          </a:solidFill>
                        </a:rPr>
                        <a:t>What resources are </a:t>
                      </a:r>
                      <a:br>
                        <a:rPr lang="en-GB" sz="1600" b="1" dirty="0">
                          <a:solidFill>
                            <a:schemeClr val="bg1"/>
                          </a:solidFill>
                        </a:rPr>
                      </a:br>
                      <a:r>
                        <a:rPr lang="en-GB" sz="1600" b="1" dirty="0">
                          <a:solidFill>
                            <a:schemeClr val="bg1"/>
                          </a:solidFill>
                        </a:rPr>
                        <a:t>needed to collect the </a:t>
                      </a:r>
                      <a:br>
                        <a:rPr lang="en-GB" sz="1600" b="1" dirty="0">
                          <a:solidFill>
                            <a:schemeClr val="bg1"/>
                          </a:solidFill>
                        </a:rPr>
                      </a:br>
                      <a:r>
                        <a:rPr lang="en-GB" sz="1600" b="1" dirty="0">
                          <a:solidFill>
                            <a:schemeClr val="bg1"/>
                          </a:solidFill>
                        </a:rPr>
                        <a:t>data?</a:t>
                      </a:r>
                      <a:endParaRPr lang="en-AU" sz="1600" b="1" dirty="0">
                        <a:solidFill>
                          <a:schemeClr val="bg1"/>
                        </a:solidFill>
                      </a:endParaRPr>
                    </a:p>
                  </a:txBody>
                  <a:tcPr marT="180000">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2145124356"/>
                  </a:ext>
                </a:extLst>
              </a:tr>
              <a:tr h="1952368">
                <a:tc>
                  <a:txBody>
                    <a:bodyPr/>
                    <a:lstStyle/>
                    <a:p>
                      <a:pPr marL="0" indent="0">
                        <a:spcAft>
                          <a:spcPts val="600"/>
                        </a:spcAft>
                        <a:buFont typeface="+mj-lt"/>
                        <a:buNone/>
                      </a:pPr>
                      <a:r>
                        <a:rPr lang="en-GB" sz="1400" b="1" dirty="0">
                          <a:solidFill>
                            <a:schemeClr val="accent5"/>
                          </a:solidFill>
                        </a:rPr>
                        <a:t>Efficiency</a:t>
                      </a:r>
                      <a:r>
                        <a:rPr lang="en-GB" sz="1400" dirty="0">
                          <a:solidFill>
                            <a:schemeClr val="accent5"/>
                          </a:solidFill>
                        </a:rPr>
                        <a:t> – To what extent has the project been delivered on time and on budget?</a:t>
                      </a: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AU" sz="1400" dirty="0">
                          <a:solidFill>
                            <a:schemeClr val="accent5"/>
                          </a:solidFill>
                        </a:rPr>
                        <a:t>N/A</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Arial" panose="020B0604020202020204" pitchFamily="34" charset="0"/>
                        <a:buNone/>
                      </a:pPr>
                      <a:r>
                        <a:rPr lang="en-GB" sz="1400" dirty="0">
                          <a:solidFill>
                            <a:schemeClr val="accent5"/>
                          </a:solidFill>
                        </a:rPr>
                        <a:t>Indicator 1.</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AU" sz="1400" dirty="0">
                          <a:solidFill>
                            <a:schemeClr val="accent5"/>
                          </a:solidFill>
                        </a:rPr>
                        <a:t>Budget report </a:t>
                      </a:r>
                      <a:r>
                        <a:rPr lang="en-AU" sz="1400" i="1" dirty="0">
                          <a:solidFill>
                            <a:schemeClr val="accent5"/>
                          </a:solidFill>
                        </a:rPr>
                        <a:t>(secondary data).</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GB" sz="1400" dirty="0">
                          <a:solidFill>
                            <a:schemeClr val="accent5"/>
                          </a:solidFill>
                        </a:rPr>
                        <a:t>Left blank as data collected by someone else.</a:t>
                      </a: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GB" sz="1400" dirty="0">
                          <a:solidFill>
                            <a:schemeClr val="accent5"/>
                          </a:solidFill>
                        </a:rPr>
                        <a:t>Project manager to collect from accounts manager.</a:t>
                      </a: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AU" sz="1400" dirty="0">
                          <a:solidFill>
                            <a:schemeClr val="accent5"/>
                          </a:solidFill>
                        </a:rPr>
                        <a:t>Date</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AU" sz="1400" dirty="0">
                          <a:solidFill>
                            <a:schemeClr val="accent5"/>
                          </a:solidFill>
                        </a:rPr>
                        <a:t>N/A</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extLst>
                  <a:ext uri="{0D108BD9-81ED-4DB2-BD59-A6C34878D82A}">
                    <a16:rowId xmlns:a16="http://schemas.microsoft.com/office/drawing/2014/main" val="3738533101"/>
                  </a:ext>
                </a:extLst>
              </a:tr>
              <a:tr h="2730843">
                <a:tc>
                  <a:txBody>
                    <a:bodyPr/>
                    <a:lstStyle/>
                    <a:p>
                      <a:pPr marL="0" indent="0">
                        <a:spcAft>
                          <a:spcPts val="600"/>
                        </a:spcAft>
                        <a:buFont typeface="+mj-lt"/>
                        <a:buNone/>
                      </a:pPr>
                      <a:r>
                        <a:rPr lang="en-GB" sz="1400" b="1" dirty="0">
                          <a:solidFill>
                            <a:schemeClr val="accent5"/>
                          </a:solidFill>
                        </a:rPr>
                        <a:t>Appropriateness</a:t>
                      </a:r>
                      <a:r>
                        <a:rPr lang="en-GB" sz="1400" dirty="0">
                          <a:solidFill>
                            <a:schemeClr val="accent5"/>
                          </a:solidFill>
                        </a:rPr>
                        <a:t> – To what degree are the program components appropriate to achieving the outcomes? Would other activities have been better?</a:t>
                      </a: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AU" sz="1400" dirty="0">
                          <a:solidFill>
                            <a:schemeClr val="accent5"/>
                          </a:solidFill>
                        </a:rPr>
                        <a:t>N/A</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Arial" panose="020B0604020202020204" pitchFamily="34" charset="0"/>
                        <a:buNone/>
                      </a:pPr>
                      <a:r>
                        <a:rPr lang="en-GB" sz="1400" dirty="0">
                          <a:solidFill>
                            <a:schemeClr val="accent5"/>
                          </a:solidFill>
                        </a:rPr>
                        <a:t>Indicator 1.</a:t>
                      </a: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GB" sz="1400" dirty="0">
                          <a:solidFill>
                            <a:schemeClr val="accent5"/>
                          </a:solidFill>
                        </a:rPr>
                        <a:t>Peak organisation CEOs </a:t>
                      </a:r>
                      <a:r>
                        <a:rPr lang="en-GB" sz="1400" i="1" dirty="0">
                          <a:solidFill>
                            <a:schemeClr val="accent5"/>
                          </a:solidFill>
                        </a:rPr>
                        <a:t>(primary data).</a:t>
                      </a:r>
                      <a:endParaRPr lang="en-AU" sz="1400" i="1"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AU" sz="1400" dirty="0">
                          <a:solidFill>
                            <a:schemeClr val="accent5"/>
                          </a:solidFill>
                        </a:rPr>
                        <a:t>Interview schedule (online interviews).</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GB" sz="1400" dirty="0">
                          <a:solidFill>
                            <a:schemeClr val="accent5"/>
                          </a:solidFill>
                        </a:rPr>
                        <a:t>Equity and diversity project officer.</a:t>
                      </a: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AU" sz="1400" dirty="0">
                          <a:solidFill>
                            <a:schemeClr val="accent5"/>
                          </a:solidFill>
                        </a:rPr>
                        <a:t>Date</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216000" indent="-216000">
                        <a:spcAft>
                          <a:spcPts val="600"/>
                        </a:spcAft>
                        <a:buFont typeface="Arial" panose="020B0604020202020204" pitchFamily="34" charset="0"/>
                        <a:buChar char="•"/>
                      </a:pPr>
                      <a:r>
                        <a:rPr lang="en-GB" sz="1400" dirty="0">
                          <a:solidFill>
                            <a:schemeClr val="accent5"/>
                          </a:solidFill>
                        </a:rPr>
                        <a:t>Administrator required to set up interviews.</a:t>
                      </a:r>
                    </a:p>
                    <a:p>
                      <a:pPr marL="216000" indent="-216000">
                        <a:spcAft>
                          <a:spcPts val="600"/>
                        </a:spcAft>
                        <a:buFont typeface="Arial" panose="020B0604020202020204" pitchFamily="34" charset="0"/>
                        <a:buChar char="•"/>
                      </a:pPr>
                      <a:r>
                        <a:rPr lang="en-GB" sz="1400" dirty="0">
                          <a:solidFill>
                            <a:schemeClr val="accent5"/>
                          </a:solidFill>
                        </a:rPr>
                        <a:t>Online recording equipment.</a:t>
                      </a:r>
                    </a:p>
                    <a:p>
                      <a:pPr marL="216000" indent="-216000">
                        <a:spcAft>
                          <a:spcPts val="600"/>
                        </a:spcAft>
                        <a:buFont typeface="Arial" panose="020B0604020202020204" pitchFamily="34" charset="0"/>
                        <a:buChar char="•"/>
                      </a:pPr>
                      <a:r>
                        <a:rPr lang="en-GB" sz="1400" dirty="0">
                          <a:solidFill>
                            <a:schemeClr val="accent5"/>
                          </a:solidFill>
                        </a:rPr>
                        <a:t>Consent forms.</a:t>
                      </a: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extLst>
                  <a:ext uri="{0D108BD9-81ED-4DB2-BD59-A6C34878D82A}">
                    <a16:rowId xmlns:a16="http://schemas.microsoft.com/office/drawing/2014/main" val="3265364627"/>
                  </a:ext>
                </a:extLst>
              </a:tr>
              <a:tr h="2160000">
                <a:tc>
                  <a:txBody>
                    <a:bodyPr/>
                    <a:lstStyle/>
                    <a:p>
                      <a:pPr marL="0" indent="0">
                        <a:spcAft>
                          <a:spcPts val="600"/>
                        </a:spcAft>
                        <a:buFont typeface="+mj-lt"/>
                        <a:buNone/>
                      </a:pPr>
                      <a:r>
                        <a:rPr lang="en-GB" sz="1400" b="1" dirty="0">
                          <a:solidFill>
                            <a:schemeClr val="accent5"/>
                          </a:solidFill>
                        </a:rPr>
                        <a:t>Fidelity</a:t>
                      </a:r>
                      <a:r>
                        <a:rPr lang="en-GB" sz="1400" dirty="0">
                          <a:solidFill>
                            <a:schemeClr val="accent5"/>
                          </a:solidFill>
                        </a:rPr>
                        <a:t> – Has the program been implemented as planned? What were barriers and enablers to implementation?</a:t>
                      </a: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Arial" panose="020B0604020202020204" pitchFamily="34" charset="0"/>
                        <a:buNone/>
                      </a:pPr>
                      <a:r>
                        <a:rPr lang="en-AU" sz="1400" dirty="0">
                          <a:solidFill>
                            <a:schemeClr val="accent5"/>
                          </a:solidFill>
                        </a:rPr>
                        <a:t>N/A</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Arial" panose="020B0604020202020204" pitchFamily="34" charset="0"/>
                        <a:buNone/>
                      </a:pPr>
                      <a:r>
                        <a:rPr lang="en-GB" sz="1400" dirty="0">
                          <a:solidFill>
                            <a:schemeClr val="accent5"/>
                          </a:solidFill>
                        </a:rPr>
                        <a:t>Indicator 1.</a:t>
                      </a: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AU" sz="1400" dirty="0">
                          <a:solidFill>
                            <a:schemeClr val="accent5"/>
                          </a:solidFill>
                        </a:rPr>
                        <a:t>Program participants </a:t>
                      </a:r>
                      <a:r>
                        <a:rPr lang="en-AU" sz="1400" i="1" dirty="0">
                          <a:solidFill>
                            <a:schemeClr val="accent5"/>
                          </a:solidFill>
                        </a:rPr>
                        <a:t>(primary data).</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AU" sz="1400" dirty="0">
                          <a:solidFill>
                            <a:schemeClr val="accent5"/>
                          </a:solidFill>
                        </a:rPr>
                        <a:t>Online survey.</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GB" sz="1400" dirty="0">
                          <a:solidFill>
                            <a:schemeClr val="accent5"/>
                          </a:solidFill>
                        </a:rPr>
                        <a:t>Equity and diversity project officer.</a:t>
                      </a: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AU" sz="1400" dirty="0">
                          <a:solidFill>
                            <a:schemeClr val="accent5"/>
                          </a:solidFill>
                        </a:rPr>
                        <a:t>Date</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AU" sz="1400" dirty="0">
                          <a:solidFill>
                            <a:schemeClr val="accent5"/>
                          </a:solidFill>
                        </a:rPr>
                        <a:t>N/A</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extLst>
                  <a:ext uri="{0D108BD9-81ED-4DB2-BD59-A6C34878D82A}">
                    <a16:rowId xmlns:a16="http://schemas.microsoft.com/office/drawing/2014/main" val="2484723695"/>
                  </a:ext>
                </a:extLst>
              </a:tr>
            </a:tbl>
          </a:graphicData>
        </a:graphic>
      </p:graphicFrame>
      <p:sp>
        <p:nvSpPr>
          <p:cNvPr id="12" name="Text Placeholder 11">
            <a:extLst>
              <a:ext uri="{FF2B5EF4-FFF2-40B4-BE49-F238E27FC236}">
                <a16:creationId xmlns:a16="http://schemas.microsoft.com/office/drawing/2014/main" id="{F9762FA6-9855-7615-303C-C837776EEA0A}"/>
              </a:ext>
            </a:extLst>
          </p:cNvPr>
          <p:cNvSpPr>
            <a:spLocks noGrp="1"/>
          </p:cNvSpPr>
          <p:nvPr>
            <p:ph type="body" sz="quarter" idx="13"/>
          </p:nvPr>
        </p:nvSpPr>
        <p:spPr/>
        <p:txBody>
          <a:bodyPr/>
          <a:lstStyle/>
          <a:p>
            <a:r>
              <a:rPr lang="en-GB" dirty="0"/>
              <a:t>This is a template. Please feel free to delete the examples provided and add your own text.</a:t>
            </a:r>
            <a:endParaRPr lang="en-AU" dirty="0"/>
          </a:p>
        </p:txBody>
      </p:sp>
      <p:sp>
        <p:nvSpPr>
          <p:cNvPr id="6" name="Text Placeholder 5">
            <a:extLst>
              <a:ext uri="{FF2B5EF4-FFF2-40B4-BE49-F238E27FC236}">
                <a16:creationId xmlns:a16="http://schemas.microsoft.com/office/drawing/2014/main" id="{BB0BE934-2ACB-A6A0-D603-E719D96CAB18}"/>
              </a:ext>
            </a:extLst>
          </p:cNvPr>
          <p:cNvSpPr>
            <a:spLocks noGrp="1"/>
          </p:cNvSpPr>
          <p:nvPr>
            <p:ph type="body" sz="quarter" idx="14"/>
          </p:nvPr>
        </p:nvSpPr>
        <p:spPr/>
        <p:txBody>
          <a:bodyPr/>
          <a:lstStyle/>
          <a:p>
            <a:pPr algn="r"/>
            <a:r>
              <a:rPr lang="en-GB" sz="1200" dirty="0">
                <a:solidFill>
                  <a:srgbClr val="AAAAAA"/>
                </a:solidFill>
              </a:rPr>
              <a:t>For any questions, contact </a:t>
            </a:r>
            <a:r>
              <a:rPr lang="en-GB" sz="1200" u="sng" dirty="0">
                <a:solidFill>
                  <a:srgbClr val="AAAAAA"/>
                </a:solidFill>
                <a:hlinkClick r:id="rId3"/>
              </a:rPr>
              <a:t>research@respectvictoria.vic.gov.au</a:t>
            </a:r>
            <a:endParaRPr lang="en-AU" sz="1200" u="sng" dirty="0">
              <a:solidFill>
                <a:srgbClr val="AAAAAA"/>
              </a:solidFill>
            </a:endParaRPr>
          </a:p>
        </p:txBody>
      </p:sp>
    </p:spTree>
    <p:extLst>
      <p:ext uri="{BB962C8B-B14F-4D97-AF65-F5344CB8AC3E}">
        <p14:creationId xmlns:p14="http://schemas.microsoft.com/office/powerpoint/2010/main" val="1793640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Table 13">
            <a:extLst>
              <a:ext uri="{FF2B5EF4-FFF2-40B4-BE49-F238E27FC236}">
                <a16:creationId xmlns:a16="http://schemas.microsoft.com/office/drawing/2014/main" id="{C168F504-8982-BCA4-D855-35594CF32FC2}"/>
              </a:ext>
            </a:extLst>
          </p:cNvPr>
          <p:cNvGraphicFramePr>
            <a:graphicFrameLocks noGrp="1"/>
          </p:cNvGraphicFramePr>
          <p:nvPr>
            <p:ph type="tbl" sz="quarter" idx="10"/>
            <p:extLst>
              <p:ext uri="{D42A27DB-BD31-4B8C-83A1-F6EECF244321}">
                <p14:modId xmlns:p14="http://schemas.microsoft.com/office/powerpoint/2010/main" val="878056916"/>
              </p:ext>
            </p:extLst>
          </p:nvPr>
        </p:nvGraphicFramePr>
        <p:xfrm>
          <a:off x="625475" y="977900"/>
          <a:ext cx="23148919" cy="10783055"/>
        </p:xfrm>
        <a:graphic>
          <a:graphicData uri="http://schemas.openxmlformats.org/drawingml/2006/table">
            <a:tbl>
              <a:tblPr firstRow="1" bandRow="1">
                <a:tableStyleId>{5C22544A-7EE6-4342-B048-85BDC9FD1C3A}</a:tableStyleId>
              </a:tblPr>
              <a:tblGrid>
                <a:gridCol w="4094846">
                  <a:extLst>
                    <a:ext uri="{9D8B030D-6E8A-4147-A177-3AD203B41FA5}">
                      <a16:colId xmlns:a16="http://schemas.microsoft.com/office/drawing/2014/main" val="2102365518"/>
                    </a:ext>
                  </a:extLst>
                </a:gridCol>
                <a:gridCol w="2881623">
                  <a:extLst>
                    <a:ext uri="{9D8B030D-6E8A-4147-A177-3AD203B41FA5}">
                      <a16:colId xmlns:a16="http://schemas.microsoft.com/office/drawing/2014/main" val="1304941713"/>
                    </a:ext>
                  </a:extLst>
                </a:gridCol>
                <a:gridCol w="2881623">
                  <a:extLst>
                    <a:ext uri="{9D8B030D-6E8A-4147-A177-3AD203B41FA5}">
                      <a16:colId xmlns:a16="http://schemas.microsoft.com/office/drawing/2014/main" val="2114035495"/>
                    </a:ext>
                  </a:extLst>
                </a:gridCol>
                <a:gridCol w="2881623">
                  <a:extLst>
                    <a:ext uri="{9D8B030D-6E8A-4147-A177-3AD203B41FA5}">
                      <a16:colId xmlns:a16="http://schemas.microsoft.com/office/drawing/2014/main" val="102283267"/>
                    </a:ext>
                  </a:extLst>
                </a:gridCol>
                <a:gridCol w="2881623">
                  <a:extLst>
                    <a:ext uri="{9D8B030D-6E8A-4147-A177-3AD203B41FA5}">
                      <a16:colId xmlns:a16="http://schemas.microsoft.com/office/drawing/2014/main" val="2702139950"/>
                    </a:ext>
                  </a:extLst>
                </a:gridCol>
                <a:gridCol w="2881623">
                  <a:extLst>
                    <a:ext uri="{9D8B030D-6E8A-4147-A177-3AD203B41FA5}">
                      <a16:colId xmlns:a16="http://schemas.microsoft.com/office/drawing/2014/main" val="3528785951"/>
                    </a:ext>
                  </a:extLst>
                </a:gridCol>
                <a:gridCol w="1754676">
                  <a:extLst>
                    <a:ext uri="{9D8B030D-6E8A-4147-A177-3AD203B41FA5}">
                      <a16:colId xmlns:a16="http://schemas.microsoft.com/office/drawing/2014/main" val="2366086569"/>
                    </a:ext>
                  </a:extLst>
                </a:gridCol>
                <a:gridCol w="2891282">
                  <a:extLst>
                    <a:ext uri="{9D8B030D-6E8A-4147-A177-3AD203B41FA5}">
                      <a16:colId xmlns:a16="http://schemas.microsoft.com/office/drawing/2014/main" val="3112953072"/>
                    </a:ext>
                  </a:extLst>
                </a:gridCol>
              </a:tblGrid>
              <a:tr h="1548000">
                <a:tc>
                  <a:txBody>
                    <a:bodyPr/>
                    <a:lstStyle/>
                    <a:p>
                      <a:pPr algn="ctr"/>
                      <a:r>
                        <a:rPr lang="en-AU" sz="1600" dirty="0">
                          <a:solidFill>
                            <a:schemeClr val="bg1"/>
                          </a:solidFill>
                        </a:rPr>
                        <a:t>Domain</a:t>
                      </a:r>
                    </a:p>
                    <a:p>
                      <a:pPr algn="ctr"/>
                      <a:r>
                        <a:rPr lang="en-GB" sz="1400" b="0" dirty="0">
                          <a:solidFill>
                            <a:schemeClr val="bg1"/>
                          </a:solidFill>
                        </a:rPr>
                        <a:t>(Key Evaluation Question </a:t>
                      </a:r>
                    </a:p>
                    <a:p>
                      <a:pPr algn="ctr"/>
                      <a:r>
                        <a:rPr lang="en-GB" sz="1400" b="0" dirty="0">
                          <a:solidFill>
                            <a:schemeClr val="bg1"/>
                          </a:solidFill>
                        </a:rPr>
                        <a:t>from your Evaluation Plan.)</a:t>
                      </a:r>
                      <a:endParaRPr lang="en-AU" sz="1400" b="0" dirty="0">
                        <a:solidFill>
                          <a:schemeClr val="bg1"/>
                        </a:solidFill>
                      </a:endParaRPr>
                    </a:p>
                  </a:txBody>
                  <a:tcPr marT="180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chemeClr val="tx2"/>
                    </a:solidFill>
                  </a:tcPr>
                </a:tc>
                <a:tc>
                  <a:txBody>
                    <a:bodyPr/>
                    <a:lstStyle/>
                    <a:p>
                      <a:pPr algn="ctr"/>
                      <a:r>
                        <a:rPr lang="en-AU" sz="1600" dirty="0">
                          <a:solidFill>
                            <a:schemeClr val="bg1"/>
                          </a:solidFill>
                        </a:rPr>
                        <a:t>Outputs and outcomes</a:t>
                      </a:r>
                    </a:p>
                    <a:p>
                      <a:pPr algn="ctr"/>
                      <a:r>
                        <a:rPr lang="en-GB" sz="1400" b="0" dirty="0">
                          <a:solidFill>
                            <a:schemeClr val="bg1"/>
                          </a:solidFill>
                        </a:rPr>
                        <a:t>(From your Project Logic/Key Evaluation Plan.)</a:t>
                      </a:r>
                      <a:endParaRPr lang="en-AU" sz="1400" b="0" dirty="0">
                        <a:solidFill>
                          <a:schemeClr val="bg1"/>
                        </a:solidFill>
                      </a:endParaRPr>
                    </a:p>
                  </a:txBody>
                  <a:tcPr marT="180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chemeClr val="tx2"/>
                    </a:solidFill>
                  </a:tcPr>
                </a:tc>
                <a:tc>
                  <a:txBody>
                    <a:bodyPr/>
                    <a:lstStyle/>
                    <a:p>
                      <a:pPr algn="ctr"/>
                      <a:r>
                        <a:rPr lang="en-AU" sz="1600" dirty="0">
                          <a:solidFill>
                            <a:schemeClr val="bg1"/>
                          </a:solidFill>
                        </a:rPr>
                        <a:t>Indicator</a:t>
                      </a:r>
                    </a:p>
                    <a:p>
                      <a:pPr algn="ctr"/>
                      <a:r>
                        <a:rPr lang="en-GB" sz="1400" b="0" dirty="0">
                          <a:solidFill>
                            <a:schemeClr val="bg1"/>
                          </a:solidFill>
                        </a:rPr>
                        <a:t>(From your Project Logic and Evaluation Plan.)</a:t>
                      </a:r>
                      <a:endParaRPr lang="en-AU" sz="1400" b="0" dirty="0">
                        <a:solidFill>
                          <a:schemeClr val="bg1"/>
                        </a:solidFill>
                      </a:endParaRPr>
                    </a:p>
                  </a:txBody>
                  <a:tcPr marT="180000">
                    <a:lnL w="12700" cap="flat" cmpd="sng" algn="ctr">
                      <a:solidFill>
                        <a:schemeClr val="bg1"/>
                      </a:solidFill>
                      <a:prstDash val="solid"/>
                      <a:round/>
                      <a:headEnd type="none" w="med" len="med"/>
                      <a:tailEnd type="none" w="med" len="med"/>
                    </a:lnL>
                    <a:lnB w="12700" cap="flat" cmpd="sng" algn="ctr">
                      <a:solidFill>
                        <a:schemeClr val="bg1"/>
                      </a:solidFill>
                      <a:prstDash val="solid"/>
                      <a:round/>
                      <a:headEnd type="none" w="med" len="med"/>
                      <a:tailEnd type="none" w="med" len="med"/>
                    </a:lnB>
                    <a:solidFill>
                      <a:schemeClr val="tx2"/>
                    </a:solidFill>
                  </a:tcPr>
                </a:tc>
                <a:tc>
                  <a:txBody>
                    <a:bodyPr/>
                    <a:lstStyle/>
                    <a:p>
                      <a:pPr algn="ctr"/>
                      <a:r>
                        <a:rPr lang="en-AU" sz="1600" dirty="0">
                          <a:solidFill>
                            <a:schemeClr val="bg1"/>
                          </a:solidFill>
                        </a:rPr>
                        <a:t>Data Source</a:t>
                      </a:r>
                    </a:p>
                    <a:p>
                      <a:pPr algn="ctr"/>
                      <a:r>
                        <a:rPr lang="en-GB" sz="1400" b="0" dirty="0">
                          <a:solidFill>
                            <a:schemeClr val="bg1"/>
                          </a:solidFill>
                        </a:rPr>
                        <a:t>(</a:t>
                      </a:r>
                      <a:r>
                        <a:rPr lang="en-GB" sz="1400" b="0" i="1" dirty="0">
                          <a:solidFill>
                            <a:schemeClr val="bg1"/>
                          </a:solidFill>
                        </a:rPr>
                        <a:t>Secondary data: </a:t>
                      </a:r>
                      <a:r>
                        <a:rPr lang="en-GB" sz="1400" b="0" dirty="0">
                          <a:solidFill>
                            <a:schemeClr val="bg1"/>
                          </a:solidFill>
                        </a:rPr>
                        <a:t>Is it data someone else has collected already? </a:t>
                      </a:r>
                      <a:r>
                        <a:rPr lang="en-GB" sz="1400" b="0" i="1" dirty="0">
                          <a:solidFill>
                            <a:schemeClr val="bg1"/>
                          </a:solidFill>
                        </a:rPr>
                        <a:t>Primary data: </a:t>
                      </a:r>
                      <a:r>
                        <a:rPr lang="en-GB" sz="1400" b="0" dirty="0">
                          <a:solidFill>
                            <a:schemeClr val="bg1"/>
                          </a:solidFill>
                        </a:rPr>
                        <a:t>Is it </a:t>
                      </a:r>
                      <a:br>
                        <a:rPr lang="en-GB" sz="1400" b="0" dirty="0">
                          <a:solidFill>
                            <a:schemeClr val="bg1"/>
                          </a:solidFill>
                        </a:rPr>
                      </a:br>
                      <a:r>
                        <a:rPr lang="en-GB" sz="1400" b="0" dirty="0">
                          <a:solidFill>
                            <a:schemeClr val="bg1"/>
                          </a:solidFill>
                        </a:rPr>
                        <a:t>data you are collecting?)</a:t>
                      </a:r>
                      <a:endParaRPr lang="en-AU" sz="1400" b="0" dirty="0">
                        <a:solidFill>
                          <a:schemeClr val="bg1"/>
                        </a:solidFill>
                      </a:endParaRPr>
                    </a:p>
                  </a:txBody>
                  <a:tcPr marT="180000">
                    <a:lnB w="12700" cap="flat" cmpd="sng" algn="ctr">
                      <a:solidFill>
                        <a:schemeClr val="bg1"/>
                      </a:solidFill>
                      <a:prstDash val="solid"/>
                      <a:round/>
                      <a:headEnd type="none" w="med" len="med"/>
                      <a:tailEnd type="none" w="med" len="med"/>
                    </a:lnB>
                    <a:solidFill>
                      <a:schemeClr val="tx2"/>
                    </a:solidFill>
                  </a:tcPr>
                </a:tc>
                <a:tc>
                  <a:txBody>
                    <a:bodyPr/>
                    <a:lstStyle/>
                    <a:p>
                      <a:pPr algn="ctr"/>
                      <a:r>
                        <a:rPr lang="en-AU" sz="1600" dirty="0">
                          <a:solidFill>
                            <a:schemeClr val="bg1"/>
                          </a:solidFill>
                        </a:rPr>
                        <a:t>Data collection </a:t>
                      </a:r>
                      <a:br>
                        <a:rPr lang="en-AU" sz="1600" dirty="0">
                          <a:solidFill>
                            <a:schemeClr val="bg1"/>
                          </a:solidFill>
                        </a:rPr>
                      </a:br>
                      <a:r>
                        <a:rPr lang="en-AU" sz="1600" dirty="0">
                          <a:solidFill>
                            <a:schemeClr val="bg1"/>
                          </a:solidFill>
                        </a:rPr>
                        <a:t>instrument</a:t>
                      </a:r>
                    </a:p>
                    <a:p>
                      <a:pPr algn="ctr"/>
                      <a:r>
                        <a:rPr lang="en-GB" sz="1400" b="0" dirty="0">
                          <a:solidFill>
                            <a:schemeClr val="bg1"/>
                          </a:solidFill>
                        </a:rPr>
                        <a:t>(Online survey? Interview? </a:t>
                      </a:r>
                      <a:br>
                        <a:rPr lang="en-GB" sz="1400" b="0" dirty="0">
                          <a:solidFill>
                            <a:schemeClr val="bg1"/>
                          </a:solidFill>
                        </a:rPr>
                      </a:br>
                      <a:r>
                        <a:rPr lang="en-GB" sz="1400" b="0" dirty="0">
                          <a:solidFill>
                            <a:schemeClr val="bg1"/>
                          </a:solidFill>
                        </a:rPr>
                        <a:t>Focus group? </a:t>
                      </a:r>
                      <a:r>
                        <a:rPr lang="en-GB" sz="1400" b="0" i="1" dirty="0">
                          <a:solidFill>
                            <a:schemeClr val="bg1"/>
                          </a:solidFill>
                        </a:rPr>
                        <a:t>Primary </a:t>
                      </a:r>
                    </a:p>
                    <a:p>
                      <a:pPr algn="ctr"/>
                      <a:r>
                        <a:rPr lang="en-GB" sz="1400" b="0" i="1" dirty="0">
                          <a:solidFill>
                            <a:schemeClr val="bg1"/>
                          </a:solidFill>
                        </a:rPr>
                        <a:t>data only.</a:t>
                      </a:r>
                      <a:r>
                        <a:rPr lang="en-GB" sz="1400" b="0" dirty="0">
                          <a:solidFill>
                            <a:schemeClr val="bg1"/>
                          </a:solidFill>
                        </a:rPr>
                        <a:t>) </a:t>
                      </a:r>
                      <a:endParaRPr lang="en-AU" sz="1400" b="0" dirty="0">
                        <a:solidFill>
                          <a:schemeClr val="bg1"/>
                        </a:solidFill>
                      </a:endParaRPr>
                    </a:p>
                  </a:txBody>
                  <a:tcPr marT="180000">
                    <a:lnB w="12700" cap="flat" cmpd="sng" algn="ctr">
                      <a:solidFill>
                        <a:schemeClr val="bg1"/>
                      </a:solidFill>
                      <a:prstDash val="solid"/>
                      <a:round/>
                      <a:headEnd type="none" w="med" len="med"/>
                      <a:tailEnd type="none" w="med" len="med"/>
                    </a:lnB>
                    <a:solidFill>
                      <a:schemeClr val="tx2"/>
                    </a:solidFill>
                  </a:tcPr>
                </a:tc>
                <a:tc>
                  <a:txBody>
                    <a:bodyPr/>
                    <a:lstStyle/>
                    <a:p>
                      <a:pPr algn="ctr"/>
                      <a:r>
                        <a:rPr lang="en-GB" sz="1600" b="1" dirty="0">
                          <a:solidFill>
                            <a:schemeClr val="bg1"/>
                          </a:solidFill>
                        </a:rPr>
                        <a:t>Who will be collecting/</a:t>
                      </a:r>
                      <a:br>
                        <a:rPr lang="en-GB" sz="1600" b="1" dirty="0">
                          <a:solidFill>
                            <a:schemeClr val="bg1"/>
                          </a:solidFill>
                        </a:rPr>
                      </a:br>
                      <a:r>
                        <a:rPr lang="en-GB" sz="1600" b="1" dirty="0">
                          <a:solidFill>
                            <a:schemeClr val="bg1"/>
                          </a:solidFill>
                        </a:rPr>
                        <a:t>seeking the data?</a:t>
                      </a:r>
                      <a:endParaRPr lang="en-AU" sz="1600" b="1" dirty="0">
                        <a:solidFill>
                          <a:schemeClr val="bg1"/>
                        </a:solidFill>
                      </a:endParaRPr>
                    </a:p>
                  </a:txBody>
                  <a:tcPr marT="180000">
                    <a:lnB w="12700" cap="flat" cmpd="sng" algn="ctr">
                      <a:solidFill>
                        <a:schemeClr val="bg1"/>
                      </a:solidFill>
                      <a:prstDash val="solid"/>
                      <a:round/>
                      <a:headEnd type="none" w="med" len="med"/>
                      <a:tailEnd type="none" w="med" len="med"/>
                    </a:lnB>
                    <a:solidFill>
                      <a:schemeClr val="tx2"/>
                    </a:solidFill>
                  </a:tcPr>
                </a:tc>
                <a:tc>
                  <a:txBody>
                    <a:bodyPr/>
                    <a:lstStyle/>
                    <a:p>
                      <a:pPr algn="ctr"/>
                      <a:r>
                        <a:rPr lang="en-GB" sz="1600" b="1" dirty="0">
                          <a:solidFill>
                            <a:schemeClr val="bg1"/>
                          </a:solidFill>
                        </a:rPr>
                        <a:t>When will </a:t>
                      </a:r>
                      <a:br>
                        <a:rPr lang="en-GB" sz="1600" b="1" dirty="0">
                          <a:solidFill>
                            <a:schemeClr val="bg1"/>
                          </a:solidFill>
                        </a:rPr>
                      </a:br>
                      <a:r>
                        <a:rPr lang="en-GB" sz="1600" b="1" dirty="0">
                          <a:solidFill>
                            <a:schemeClr val="bg1"/>
                          </a:solidFill>
                        </a:rPr>
                        <a:t>the data collection/</a:t>
                      </a:r>
                      <a:br>
                        <a:rPr lang="en-GB" sz="1600" b="1" dirty="0">
                          <a:solidFill>
                            <a:schemeClr val="bg1"/>
                          </a:solidFill>
                        </a:rPr>
                      </a:br>
                      <a:r>
                        <a:rPr lang="en-GB" sz="1600" b="1" dirty="0">
                          <a:solidFill>
                            <a:schemeClr val="bg1"/>
                          </a:solidFill>
                        </a:rPr>
                        <a:t>request take place?</a:t>
                      </a:r>
                      <a:endParaRPr lang="en-AU" sz="1600" b="1" dirty="0">
                        <a:solidFill>
                          <a:schemeClr val="bg1"/>
                        </a:solidFill>
                      </a:endParaRPr>
                    </a:p>
                  </a:txBody>
                  <a:tcPr marT="180000">
                    <a:lnB w="12700" cap="flat" cmpd="sng" algn="ctr">
                      <a:solidFill>
                        <a:schemeClr val="bg1"/>
                      </a:solidFill>
                      <a:prstDash val="solid"/>
                      <a:round/>
                      <a:headEnd type="none" w="med" len="med"/>
                      <a:tailEnd type="none" w="med" len="med"/>
                    </a:lnB>
                    <a:solidFill>
                      <a:schemeClr val="tx2"/>
                    </a:solidFill>
                  </a:tcPr>
                </a:tc>
                <a:tc>
                  <a:txBody>
                    <a:bodyPr/>
                    <a:lstStyle/>
                    <a:p>
                      <a:pPr algn="ctr"/>
                      <a:r>
                        <a:rPr lang="en-GB" sz="1600" b="1" dirty="0">
                          <a:solidFill>
                            <a:schemeClr val="bg1"/>
                          </a:solidFill>
                        </a:rPr>
                        <a:t>What resources are </a:t>
                      </a:r>
                      <a:br>
                        <a:rPr lang="en-GB" sz="1600" b="1" dirty="0">
                          <a:solidFill>
                            <a:schemeClr val="bg1"/>
                          </a:solidFill>
                        </a:rPr>
                      </a:br>
                      <a:r>
                        <a:rPr lang="en-GB" sz="1600" b="1" dirty="0">
                          <a:solidFill>
                            <a:schemeClr val="bg1"/>
                          </a:solidFill>
                        </a:rPr>
                        <a:t>needed to collect the </a:t>
                      </a:r>
                      <a:br>
                        <a:rPr lang="en-GB" sz="1600" b="1" dirty="0">
                          <a:solidFill>
                            <a:schemeClr val="bg1"/>
                          </a:solidFill>
                        </a:rPr>
                      </a:br>
                      <a:r>
                        <a:rPr lang="en-GB" sz="1600" b="1" dirty="0">
                          <a:solidFill>
                            <a:schemeClr val="bg1"/>
                          </a:solidFill>
                        </a:rPr>
                        <a:t>data?</a:t>
                      </a:r>
                      <a:endParaRPr lang="en-AU" sz="1600" b="1" dirty="0">
                        <a:solidFill>
                          <a:schemeClr val="bg1"/>
                        </a:solidFill>
                      </a:endParaRPr>
                    </a:p>
                  </a:txBody>
                  <a:tcPr marT="180000">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2145124356"/>
                  </a:ext>
                </a:extLst>
              </a:tr>
              <a:tr h="1847011">
                <a:tc rowSpan="4">
                  <a:txBody>
                    <a:bodyPr/>
                    <a:lstStyle/>
                    <a:p>
                      <a:pPr marL="0" indent="0">
                        <a:spcAft>
                          <a:spcPts val="600"/>
                        </a:spcAft>
                        <a:buFont typeface="+mj-lt"/>
                        <a:buNone/>
                      </a:pPr>
                      <a:r>
                        <a:rPr lang="en-GB" sz="1400" b="1" dirty="0">
                          <a:solidFill>
                            <a:schemeClr val="accent5"/>
                          </a:solidFill>
                        </a:rPr>
                        <a:t>Effectiveness</a:t>
                      </a:r>
                      <a:r>
                        <a:rPr lang="en-GB" sz="1400" dirty="0">
                          <a:solidFill>
                            <a:schemeClr val="accent5"/>
                          </a:solidFill>
                        </a:rPr>
                        <a:t> – To what extent is the project achieving its intended outputs and outcomes?</a:t>
                      </a: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AU" sz="1400" dirty="0">
                          <a:solidFill>
                            <a:schemeClr val="accent5"/>
                          </a:solidFill>
                        </a:rPr>
                        <a:t>Outputs.</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216000" indent="-216000">
                        <a:spcAft>
                          <a:spcPts val="600"/>
                        </a:spcAft>
                        <a:buFont typeface="Arial" panose="020B0604020202020204" pitchFamily="34" charset="0"/>
                        <a:buChar char="•"/>
                      </a:pPr>
                      <a:r>
                        <a:rPr lang="en-GB" sz="1400" dirty="0">
                          <a:solidFill>
                            <a:schemeClr val="accent5"/>
                          </a:solidFill>
                        </a:rPr>
                        <a:t>10 manuals printed.</a:t>
                      </a:r>
                    </a:p>
                    <a:p>
                      <a:pPr marL="216000" indent="-216000">
                        <a:spcAft>
                          <a:spcPts val="600"/>
                        </a:spcAft>
                        <a:buFont typeface="Arial" panose="020B0604020202020204" pitchFamily="34" charset="0"/>
                        <a:buChar char="•"/>
                      </a:pPr>
                      <a:r>
                        <a:rPr lang="en-GB" sz="1400" dirty="0">
                          <a:solidFill>
                            <a:schemeClr val="accent5"/>
                          </a:solidFill>
                        </a:rPr>
                        <a:t>50 participants enrolled.</a:t>
                      </a: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GB" sz="1400" dirty="0">
                          <a:solidFill>
                            <a:schemeClr val="accent5"/>
                          </a:solidFill>
                        </a:rPr>
                        <a:t>Receipts, enrolment records </a:t>
                      </a:r>
                      <a:r>
                        <a:rPr lang="en-GB" sz="1400" i="1" dirty="0">
                          <a:solidFill>
                            <a:schemeClr val="accent5"/>
                          </a:solidFill>
                        </a:rPr>
                        <a:t>(secondary data).</a:t>
                      </a:r>
                      <a:endParaRPr lang="en-AU" sz="1400" i="1"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GB" sz="1400" dirty="0">
                          <a:solidFill>
                            <a:schemeClr val="accent5"/>
                          </a:solidFill>
                        </a:rPr>
                        <a:t>Left blank as data collected by someone else.</a:t>
                      </a: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GB" sz="1400" dirty="0">
                          <a:solidFill>
                            <a:schemeClr val="accent5"/>
                          </a:solidFill>
                        </a:rPr>
                        <a:t>Project manager.</a:t>
                      </a: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AU" sz="1400" dirty="0">
                          <a:solidFill>
                            <a:schemeClr val="accent5"/>
                          </a:solidFill>
                        </a:rPr>
                        <a:t>Date</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AU" sz="1400" dirty="0">
                          <a:solidFill>
                            <a:schemeClr val="accent5"/>
                          </a:solidFill>
                        </a:rPr>
                        <a:t>N/A</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extLst>
                  <a:ext uri="{0D108BD9-81ED-4DB2-BD59-A6C34878D82A}">
                    <a16:rowId xmlns:a16="http://schemas.microsoft.com/office/drawing/2014/main" val="3738533101"/>
                  </a:ext>
                </a:extLst>
              </a:tr>
              <a:tr h="1847011">
                <a:tc vMerge="1">
                  <a:txBody>
                    <a:bodyPr/>
                    <a:lstStyle/>
                    <a:p>
                      <a:pPr marL="0" indent="0">
                        <a:spcAft>
                          <a:spcPts val="600"/>
                        </a:spcAft>
                        <a:buFont typeface="+mj-lt"/>
                        <a:buNone/>
                      </a:pP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AU" sz="1400" dirty="0">
                          <a:solidFill>
                            <a:schemeClr val="accent5"/>
                          </a:solidFill>
                        </a:rPr>
                        <a:t>Short-term Outcome 1.</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216000" indent="-216000">
                        <a:spcAft>
                          <a:spcPts val="600"/>
                        </a:spcAft>
                        <a:buFont typeface="Arial" panose="020B0604020202020204" pitchFamily="34" charset="0"/>
                        <a:buChar char="•"/>
                      </a:pPr>
                      <a:r>
                        <a:rPr lang="en-GB" sz="1400" dirty="0">
                          <a:solidFill>
                            <a:schemeClr val="accent5"/>
                          </a:solidFill>
                        </a:rPr>
                        <a:t>Indicator 1.</a:t>
                      </a:r>
                    </a:p>
                    <a:p>
                      <a:pPr marL="216000" indent="-216000">
                        <a:spcAft>
                          <a:spcPts val="600"/>
                        </a:spcAft>
                        <a:buFont typeface="Arial" panose="020B0604020202020204" pitchFamily="34" charset="0"/>
                        <a:buChar char="•"/>
                      </a:pPr>
                      <a:r>
                        <a:rPr lang="en-GB" sz="1400" dirty="0">
                          <a:solidFill>
                            <a:schemeClr val="accent5"/>
                          </a:solidFill>
                        </a:rPr>
                        <a:t>Indicator 2</a:t>
                      </a: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GB" sz="1400" dirty="0">
                          <a:solidFill>
                            <a:schemeClr val="accent5"/>
                          </a:solidFill>
                        </a:rPr>
                        <a:t>Insert relevant information</a:t>
                      </a:r>
                      <a:endParaRPr lang="en-AU" sz="1400" i="1"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GB" sz="1400" dirty="0">
                          <a:solidFill>
                            <a:schemeClr val="accent5"/>
                          </a:solidFill>
                        </a:rPr>
                        <a:t>Insert relevant information</a:t>
                      </a: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GB" sz="1400" dirty="0">
                          <a:solidFill>
                            <a:schemeClr val="accent5"/>
                          </a:solidFill>
                        </a:rPr>
                        <a:t>Insert relevant information </a:t>
                      </a: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AU" sz="1400" dirty="0">
                          <a:solidFill>
                            <a:schemeClr val="accent5"/>
                          </a:solidFill>
                        </a:rPr>
                        <a:t>Date</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Arial" panose="020B0604020202020204" pitchFamily="34" charset="0"/>
                        <a:buNone/>
                      </a:pPr>
                      <a:r>
                        <a:rPr lang="en-AU" sz="1400" dirty="0">
                          <a:solidFill>
                            <a:schemeClr val="accent5"/>
                          </a:solidFill>
                        </a:rPr>
                        <a:t>N/A</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extLst>
                  <a:ext uri="{0D108BD9-81ED-4DB2-BD59-A6C34878D82A}">
                    <a16:rowId xmlns:a16="http://schemas.microsoft.com/office/drawing/2014/main" val="3265364627"/>
                  </a:ext>
                </a:extLst>
              </a:tr>
              <a:tr h="1847011">
                <a:tc vMerge="1">
                  <a:txBody>
                    <a:bodyPr/>
                    <a:lstStyle/>
                    <a:p>
                      <a:pPr marL="0" indent="0">
                        <a:spcAft>
                          <a:spcPts val="600"/>
                        </a:spcAft>
                        <a:buFont typeface="+mj-lt"/>
                        <a:buNone/>
                      </a:pP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Arial" panose="020B0604020202020204" pitchFamily="34" charset="0"/>
                        <a:buNone/>
                      </a:pPr>
                      <a:r>
                        <a:rPr lang="en-AU" sz="1400" dirty="0">
                          <a:solidFill>
                            <a:schemeClr val="accent5"/>
                          </a:solidFill>
                        </a:rPr>
                        <a:t>Medium-term Outcome 1.</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216000" indent="-216000">
                        <a:spcAft>
                          <a:spcPts val="600"/>
                        </a:spcAft>
                        <a:buFont typeface="Arial" panose="020B0604020202020204" pitchFamily="34" charset="0"/>
                        <a:buChar char="•"/>
                      </a:pPr>
                      <a:r>
                        <a:rPr lang="en-GB" sz="1400" dirty="0">
                          <a:solidFill>
                            <a:schemeClr val="accent5"/>
                          </a:solidFill>
                        </a:rPr>
                        <a:t>Indicator 1.</a:t>
                      </a:r>
                    </a:p>
                    <a:p>
                      <a:pPr marL="216000" indent="-216000">
                        <a:spcAft>
                          <a:spcPts val="600"/>
                        </a:spcAft>
                        <a:buFont typeface="Arial" panose="020B0604020202020204" pitchFamily="34" charset="0"/>
                        <a:buChar char="•"/>
                      </a:pPr>
                      <a:r>
                        <a:rPr lang="en-GB" sz="1400" dirty="0">
                          <a:solidFill>
                            <a:schemeClr val="accent5"/>
                          </a:solidFill>
                        </a:rPr>
                        <a:t>Indicator 2</a:t>
                      </a: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GB" sz="1400" dirty="0">
                          <a:solidFill>
                            <a:schemeClr val="accent5"/>
                          </a:solidFill>
                        </a:rPr>
                        <a:t>Insert relevant information</a:t>
                      </a:r>
                      <a:endParaRPr lang="en-AU" sz="1400" i="1"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GB" sz="1400" dirty="0">
                          <a:solidFill>
                            <a:schemeClr val="accent5"/>
                          </a:solidFill>
                        </a:rPr>
                        <a:t>Insert relevant information</a:t>
                      </a: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GB" sz="1400" dirty="0">
                          <a:solidFill>
                            <a:schemeClr val="accent5"/>
                          </a:solidFill>
                        </a:rPr>
                        <a:t>Insert relevant information </a:t>
                      </a: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AU" sz="1400" dirty="0">
                          <a:solidFill>
                            <a:schemeClr val="accent5"/>
                          </a:solidFill>
                        </a:rPr>
                        <a:t>Date</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AU" sz="1400" dirty="0">
                          <a:solidFill>
                            <a:schemeClr val="accent5"/>
                          </a:solidFill>
                        </a:rPr>
                        <a:t>N/A</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extLst>
                  <a:ext uri="{0D108BD9-81ED-4DB2-BD59-A6C34878D82A}">
                    <a16:rowId xmlns:a16="http://schemas.microsoft.com/office/drawing/2014/main" val="2484723695"/>
                  </a:ext>
                </a:extLst>
              </a:tr>
              <a:tr h="1847011">
                <a:tc vMerge="1">
                  <a:txBody>
                    <a:bodyPr/>
                    <a:lstStyle/>
                    <a:p>
                      <a:pPr marL="0" indent="0">
                        <a:spcAft>
                          <a:spcPts val="600"/>
                        </a:spcAft>
                        <a:buFont typeface="+mj-lt"/>
                        <a:buNone/>
                      </a:pP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Arial" panose="020B0604020202020204" pitchFamily="34" charset="0"/>
                        <a:buNone/>
                      </a:pPr>
                      <a:r>
                        <a:rPr lang="en-AU" sz="1400" dirty="0">
                          <a:solidFill>
                            <a:schemeClr val="accent5"/>
                          </a:solidFill>
                        </a:rPr>
                        <a:t>Long-term Outcome 1.</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216000" indent="-216000">
                        <a:spcAft>
                          <a:spcPts val="600"/>
                        </a:spcAft>
                        <a:buFont typeface="Arial" panose="020B0604020202020204" pitchFamily="34" charset="0"/>
                        <a:buChar char="•"/>
                      </a:pPr>
                      <a:r>
                        <a:rPr lang="en-GB" sz="1400" dirty="0">
                          <a:solidFill>
                            <a:schemeClr val="accent5"/>
                          </a:solidFill>
                        </a:rPr>
                        <a:t>Indicator 1.</a:t>
                      </a:r>
                    </a:p>
                    <a:p>
                      <a:pPr marL="216000" indent="-216000">
                        <a:spcAft>
                          <a:spcPts val="600"/>
                        </a:spcAft>
                        <a:buFont typeface="Arial" panose="020B0604020202020204" pitchFamily="34" charset="0"/>
                        <a:buChar char="•"/>
                      </a:pPr>
                      <a:r>
                        <a:rPr lang="en-GB" sz="1400" dirty="0">
                          <a:solidFill>
                            <a:schemeClr val="accent5"/>
                          </a:solidFill>
                        </a:rPr>
                        <a:t>Indicator 2</a:t>
                      </a: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GB" sz="1400" dirty="0">
                          <a:solidFill>
                            <a:schemeClr val="accent5"/>
                          </a:solidFill>
                        </a:rPr>
                        <a:t>Insert relevant information</a:t>
                      </a:r>
                      <a:endParaRPr lang="en-AU" sz="1400" i="1"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marR="0" lvl="0" indent="0" algn="l" defTabSz="1828709" rtl="0" eaLnBrk="1" fontAlgn="auto" latinLnBrk="0" hangingPunct="1">
                        <a:lnSpc>
                          <a:spcPct val="100000"/>
                        </a:lnSpc>
                        <a:spcBef>
                          <a:spcPts val="0"/>
                        </a:spcBef>
                        <a:spcAft>
                          <a:spcPts val="600"/>
                        </a:spcAft>
                        <a:buClrTx/>
                        <a:buSzTx/>
                        <a:buFont typeface="+mj-lt"/>
                        <a:buNone/>
                        <a:tabLst/>
                        <a:defRPr/>
                      </a:pPr>
                      <a:r>
                        <a:rPr lang="en-AU" sz="1400" dirty="0">
                          <a:solidFill>
                            <a:schemeClr val="accent5"/>
                          </a:solidFill>
                        </a:rPr>
                        <a:t>Insert relevant information </a:t>
                      </a:r>
                    </a:p>
                    <a:p>
                      <a:pPr marL="0" indent="0">
                        <a:spcAft>
                          <a:spcPts val="600"/>
                        </a:spcAft>
                        <a:buFont typeface="+mj-lt"/>
                        <a:buNone/>
                      </a:pP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AU" sz="1400" dirty="0">
                          <a:solidFill>
                            <a:schemeClr val="accent5"/>
                          </a:solidFill>
                        </a:rPr>
                        <a:t>Insert relevant information</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AU" sz="1400" dirty="0">
                          <a:solidFill>
                            <a:schemeClr val="accent5"/>
                          </a:solidFill>
                        </a:rPr>
                        <a:t>Date</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AU" sz="1400" dirty="0">
                          <a:solidFill>
                            <a:schemeClr val="accent5"/>
                          </a:solidFill>
                        </a:rPr>
                        <a:t>N/A</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extLst>
                  <a:ext uri="{0D108BD9-81ED-4DB2-BD59-A6C34878D82A}">
                    <a16:rowId xmlns:a16="http://schemas.microsoft.com/office/drawing/2014/main" val="111472038"/>
                  </a:ext>
                </a:extLst>
              </a:tr>
              <a:tr h="1847011">
                <a:tc>
                  <a:txBody>
                    <a:bodyPr/>
                    <a:lstStyle/>
                    <a:p>
                      <a:pPr marL="0" indent="0">
                        <a:spcAft>
                          <a:spcPts val="600"/>
                        </a:spcAft>
                        <a:buFont typeface="+mj-lt"/>
                        <a:buNone/>
                      </a:pPr>
                      <a:r>
                        <a:rPr lang="en-GB" sz="1400" b="1" dirty="0">
                          <a:solidFill>
                            <a:schemeClr val="accent5"/>
                          </a:solidFill>
                        </a:rPr>
                        <a:t>Sustainability</a:t>
                      </a:r>
                      <a:r>
                        <a:rPr lang="en-GB" sz="1400" dirty="0">
                          <a:solidFill>
                            <a:schemeClr val="accent5"/>
                          </a:solidFill>
                        </a:rPr>
                        <a:t> – Does the program lend itself to sustainability, and if so, what is required adjust it (e.g. to roll it out more widely?)</a:t>
                      </a: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Arial" panose="020B0604020202020204" pitchFamily="34" charset="0"/>
                        <a:buNone/>
                      </a:pPr>
                      <a:r>
                        <a:rPr lang="en-AU" sz="1400" dirty="0">
                          <a:solidFill>
                            <a:schemeClr val="accent5"/>
                          </a:solidFill>
                        </a:rPr>
                        <a:t>N/A</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Arial" panose="020B0604020202020204" pitchFamily="34" charset="0"/>
                        <a:buNone/>
                      </a:pPr>
                      <a:r>
                        <a:rPr lang="en-AU" sz="1400" dirty="0">
                          <a:solidFill>
                            <a:schemeClr val="accent5"/>
                          </a:solidFill>
                        </a:rPr>
                        <a:t>Indicator 1.</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marR="0" lvl="0" indent="0" algn="l" defTabSz="1828709" rtl="0" eaLnBrk="1" fontAlgn="auto" latinLnBrk="0" hangingPunct="1">
                        <a:lnSpc>
                          <a:spcPct val="100000"/>
                        </a:lnSpc>
                        <a:spcBef>
                          <a:spcPts val="0"/>
                        </a:spcBef>
                        <a:spcAft>
                          <a:spcPts val="600"/>
                        </a:spcAft>
                        <a:buClrTx/>
                        <a:buSzTx/>
                        <a:buFont typeface="+mj-lt"/>
                        <a:buNone/>
                        <a:tabLst/>
                        <a:defRPr/>
                      </a:pPr>
                      <a:r>
                        <a:rPr lang="en-GB" sz="1400" dirty="0">
                          <a:solidFill>
                            <a:schemeClr val="accent5"/>
                          </a:solidFill>
                        </a:rPr>
                        <a:t>Receipts, enrolment records </a:t>
                      </a:r>
                      <a:r>
                        <a:rPr lang="en-GB" sz="1400" i="1" dirty="0">
                          <a:solidFill>
                            <a:schemeClr val="accent5"/>
                          </a:solidFill>
                        </a:rPr>
                        <a:t>(secondary data).</a:t>
                      </a:r>
                      <a:endParaRPr lang="en-AU" sz="1400" i="1"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marR="0" lvl="0" indent="0" algn="l" defTabSz="1828709" rtl="0" eaLnBrk="1" fontAlgn="auto" latinLnBrk="0" hangingPunct="1">
                        <a:lnSpc>
                          <a:spcPct val="100000"/>
                        </a:lnSpc>
                        <a:spcBef>
                          <a:spcPts val="0"/>
                        </a:spcBef>
                        <a:spcAft>
                          <a:spcPts val="600"/>
                        </a:spcAft>
                        <a:buClrTx/>
                        <a:buSzTx/>
                        <a:buFont typeface="+mj-lt"/>
                        <a:buNone/>
                        <a:tabLst/>
                        <a:defRPr/>
                      </a:pPr>
                      <a:r>
                        <a:rPr lang="en-GB" sz="1400" dirty="0">
                          <a:solidFill>
                            <a:schemeClr val="accent5"/>
                          </a:solidFill>
                        </a:rPr>
                        <a:t>Left blank as data collected by someone else.</a:t>
                      </a:r>
                      <a:endParaRPr lang="en-AU" sz="1400" dirty="0">
                        <a:solidFill>
                          <a:schemeClr val="accent5"/>
                        </a:solidFill>
                      </a:endParaRPr>
                    </a:p>
                    <a:p>
                      <a:pPr marL="0" indent="0">
                        <a:spcAft>
                          <a:spcPts val="600"/>
                        </a:spcAft>
                        <a:buFont typeface="+mj-lt"/>
                        <a:buNone/>
                      </a:pP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AU" sz="1400" dirty="0">
                          <a:solidFill>
                            <a:schemeClr val="accent5"/>
                          </a:solidFill>
                        </a:rPr>
                        <a:t>Project manager.</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AU" sz="1400" dirty="0">
                          <a:solidFill>
                            <a:schemeClr val="accent5"/>
                          </a:solidFill>
                        </a:rPr>
                        <a:t>Date</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AU" sz="1400" dirty="0">
                          <a:solidFill>
                            <a:schemeClr val="accent5"/>
                          </a:solidFill>
                        </a:rPr>
                        <a:t>N/A</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extLst>
                  <a:ext uri="{0D108BD9-81ED-4DB2-BD59-A6C34878D82A}">
                    <a16:rowId xmlns:a16="http://schemas.microsoft.com/office/drawing/2014/main" val="1604577550"/>
                  </a:ext>
                </a:extLst>
              </a:tr>
            </a:tbl>
          </a:graphicData>
        </a:graphic>
      </p:graphicFrame>
      <p:sp>
        <p:nvSpPr>
          <p:cNvPr id="12" name="Text Placeholder 11">
            <a:extLst>
              <a:ext uri="{FF2B5EF4-FFF2-40B4-BE49-F238E27FC236}">
                <a16:creationId xmlns:a16="http://schemas.microsoft.com/office/drawing/2014/main" id="{F9762FA6-9855-7615-303C-C837776EEA0A}"/>
              </a:ext>
            </a:extLst>
          </p:cNvPr>
          <p:cNvSpPr>
            <a:spLocks noGrp="1"/>
          </p:cNvSpPr>
          <p:nvPr>
            <p:ph type="body" sz="quarter" idx="13"/>
          </p:nvPr>
        </p:nvSpPr>
        <p:spPr/>
        <p:txBody>
          <a:bodyPr/>
          <a:lstStyle/>
          <a:p>
            <a:r>
              <a:rPr lang="en-GB" dirty="0"/>
              <a:t>This is a template. Please feel free to delete the examples provided and add your own text.</a:t>
            </a:r>
            <a:endParaRPr lang="en-AU" dirty="0"/>
          </a:p>
        </p:txBody>
      </p:sp>
      <p:sp>
        <p:nvSpPr>
          <p:cNvPr id="4" name="Text Placeholder 3">
            <a:extLst>
              <a:ext uri="{FF2B5EF4-FFF2-40B4-BE49-F238E27FC236}">
                <a16:creationId xmlns:a16="http://schemas.microsoft.com/office/drawing/2014/main" id="{742AC583-B73A-DD1D-80ED-7510C2D4FBE9}"/>
              </a:ext>
            </a:extLst>
          </p:cNvPr>
          <p:cNvSpPr>
            <a:spLocks noGrp="1"/>
          </p:cNvSpPr>
          <p:nvPr>
            <p:ph type="body" sz="quarter" idx="14"/>
          </p:nvPr>
        </p:nvSpPr>
        <p:spPr/>
        <p:txBody>
          <a:bodyPr/>
          <a:lstStyle/>
          <a:p>
            <a:r>
              <a:rPr lang="en-GB" sz="1200" dirty="0">
                <a:solidFill>
                  <a:srgbClr val="AAAAAA"/>
                </a:solidFill>
              </a:rPr>
              <a:t>For any questions, contact </a:t>
            </a:r>
            <a:r>
              <a:rPr lang="en-GB" sz="1200" u="sng" dirty="0">
                <a:solidFill>
                  <a:srgbClr val="AAAAAA"/>
                </a:solidFill>
                <a:hlinkClick r:id="rId3"/>
              </a:rPr>
              <a:t>research@respectvictoria.vic.gov.au</a:t>
            </a:r>
            <a:endParaRPr lang="en-AU" sz="1200" u="sng" dirty="0">
              <a:solidFill>
                <a:srgbClr val="AAAAAA"/>
              </a:solidFill>
            </a:endParaRPr>
          </a:p>
        </p:txBody>
      </p:sp>
    </p:spTree>
    <p:extLst>
      <p:ext uri="{BB962C8B-B14F-4D97-AF65-F5344CB8AC3E}">
        <p14:creationId xmlns:p14="http://schemas.microsoft.com/office/powerpoint/2010/main" val="18187057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1BA503-D2F7-AE36-410D-5268FC86D673}"/>
              </a:ext>
            </a:extLst>
          </p:cNvPr>
          <p:cNvSpPr>
            <a:spLocks noGrp="1"/>
          </p:cNvSpPr>
          <p:nvPr>
            <p:ph type="title"/>
          </p:nvPr>
        </p:nvSpPr>
        <p:spPr/>
        <p:txBody>
          <a:bodyPr/>
          <a:lstStyle/>
          <a:p>
            <a:r>
              <a:rPr lang="en-AU" dirty="0"/>
              <a:t>Guidance Notes</a:t>
            </a:r>
          </a:p>
        </p:txBody>
      </p:sp>
      <p:sp>
        <p:nvSpPr>
          <p:cNvPr id="3" name="Text Placeholder 2">
            <a:extLst>
              <a:ext uri="{FF2B5EF4-FFF2-40B4-BE49-F238E27FC236}">
                <a16:creationId xmlns:a16="http://schemas.microsoft.com/office/drawing/2014/main" id="{1DBDC71C-2090-4714-5BFD-CD3B2FE60CFA}"/>
              </a:ext>
            </a:extLst>
          </p:cNvPr>
          <p:cNvSpPr>
            <a:spLocks noGrp="1"/>
          </p:cNvSpPr>
          <p:nvPr>
            <p:ph type="body" sz="quarter" idx="11"/>
          </p:nvPr>
        </p:nvSpPr>
        <p:spPr>
          <a:xfrm>
            <a:off x="625704" y="3260873"/>
            <a:ext cx="18106796" cy="4537405"/>
          </a:xfrm>
        </p:spPr>
        <p:txBody>
          <a:bodyPr/>
          <a:lstStyle/>
          <a:p>
            <a:pPr lvl="1"/>
            <a:r>
              <a:rPr lang="en-GB" dirty="0"/>
              <a:t>This template can be adapted to better suit your project’s method, cohort or setting.</a:t>
            </a:r>
          </a:p>
          <a:p>
            <a:pPr lvl="1"/>
            <a:r>
              <a:rPr lang="en-GB" dirty="0"/>
              <a:t>The template contains examples only. Please add more rows for each outcome you wish to describe.</a:t>
            </a:r>
          </a:p>
          <a:p>
            <a:pPr lvl="1"/>
            <a:r>
              <a:rPr lang="en-GB" dirty="0"/>
              <a:t>The key evaluation questions and outcomes you list in this plan can be taken from your Project Logic and Evaluation Plan.</a:t>
            </a:r>
          </a:p>
          <a:p>
            <a:pPr lvl="1"/>
            <a:r>
              <a:rPr lang="en-GB" dirty="0"/>
              <a:t>When entering </a:t>
            </a:r>
            <a:r>
              <a:rPr lang="en-GB" b="1" dirty="0"/>
              <a:t>Who will be collecting the data?</a:t>
            </a:r>
            <a:r>
              <a:rPr lang="en-GB" dirty="0"/>
              <a:t> it is good practice to use position titles rather than individual’s names. This is in case an individual leaves the project before it is finished and makes clear who is responsible for people outside of the project team.</a:t>
            </a:r>
          </a:p>
          <a:p>
            <a:pPr lvl="1"/>
            <a:r>
              <a:rPr lang="en-GB" dirty="0"/>
              <a:t>For more guidance on developing a data collection plan go to the Respect Victoria Monitoring, Evaluation and Learning (MEL) Toolkit website. </a:t>
            </a:r>
          </a:p>
        </p:txBody>
      </p:sp>
      <p:sp>
        <p:nvSpPr>
          <p:cNvPr id="11" name="Text Placeholder 10">
            <a:extLst>
              <a:ext uri="{FF2B5EF4-FFF2-40B4-BE49-F238E27FC236}">
                <a16:creationId xmlns:a16="http://schemas.microsoft.com/office/drawing/2014/main" id="{353A12C9-0120-AC2C-497F-E5E78057196D}"/>
              </a:ext>
            </a:extLst>
          </p:cNvPr>
          <p:cNvSpPr>
            <a:spLocks noGrp="1"/>
          </p:cNvSpPr>
          <p:nvPr>
            <p:ph type="body" sz="quarter" idx="14"/>
          </p:nvPr>
        </p:nvSpPr>
        <p:spPr/>
        <p:txBody>
          <a:bodyPr/>
          <a:lstStyle/>
          <a:p>
            <a:r>
              <a:rPr lang="en-GB" dirty="0"/>
              <a:t>For any questions, contact research@respectvictoria.vic.gov.au</a:t>
            </a:r>
          </a:p>
        </p:txBody>
      </p:sp>
    </p:spTree>
    <p:extLst>
      <p:ext uri="{BB962C8B-B14F-4D97-AF65-F5344CB8AC3E}">
        <p14:creationId xmlns:p14="http://schemas.microsoft.com/office/powerpoint/2010/main" val="3979081907"/>
      </p:ext>
    </p:extLst>
  </p:cSld>
  <p:clrMapOvr>
    <a:masterClrMapping/>
  </p:clrMapOvr>
</p:sld>
</file>

<file path=ppt/theme/theme1.xml><?xml version="1.0" encoding="utf-8"?>
<a:theme xmlns:a="http://schemas.openxmlformats.org/drawingml/2006/main" name="Respect">
  <a:themeElements>
    <a:clrScheme name="Respect">
      <a:dk1>
        <a:sysClr val="windowText" lastClr="000000"/>
      </a:dk1>
      <a:lt1>
        <a:sysClr val="window" lastClr="FFFFFF"/>
      </a:lt1>
      <a:dk2>
        <a:srgbClr val="E57200"/>
      </a:dk2>
      <a:lt2>
        <a:srgbClr val="FFFFFF"/>
      </a:lt2>
      <a:accent1>
        <a:srgbClr val="E57200"/>
      </a:accent1>
      <a:accent2>
        <a:srgbClr val="FFAA56"/>
      </a:accent2>
      <a:accent3>
        <a:srgbClr val="F2F2F2"/>
      </a:accent3>
      <a:accent4>
        <a:srgbClr val="3C3C3C"/>
      </a:accent4>
      <a:accent5>
        <a:srgbClr val="666666"/>
      </a:accent5>
      <a:accent6>
        <a:srgbClr val="D8D8D8"/>
      </a:accent6>
      <a:hlink>
        <a:srgbClr val="AAAAAA"/>
      </a:hlink>
      <a:folHlink>
        <a:srgbClr val="00000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ta Collection Plan Template.pptx" id="{CEBBDA94-A295-463B-BACE-8A1688FBF190}" vid="{A3286B4C-13AA-42DB-BA19-2EDFB785FAA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6070F893825EA4290BBDA8A1038E3AA" ma:contentTypeVersion="15" ma:contentTypeDescription="Create a new document." ma:contentTypeScope="" ma:versionID="735b45168d58c1cc1438deeb0efff5df">
  <xsd:schema xmlns:xsd="http://www.w3.org/2001/XMLSchema" xmlns:xs="http://www.w3.org/2001/XMLSchema" xmlns:p="http://schemas.microsoft.com/office/2006/metadata/properties" xmlns:ns2="59bc64bb-5ffd-47b9-a9eb-a625face39ab" xmlns:ns3="d8a81fb4-2740-4440-82bd-7caf6f2de287" xmlns:ns4="5ce0f2b5-5be5-4508-bce9-d7011ece0659" targetNamespace="http://schemas.microsoft.com/office/2006/metadata/properties" ma:root="true" ma:fieldsID="ba5e039f302438485c0d2dd0290f7768" ns2:_="" ns3:_="" ns4:_="">
    <xsd:import namespace="59bc64bb-5ffd-47b9-a9eb-a625face39ab"/>
    <xsd:import namespace="d8a81fb4-2740-4440-82bd-7caf6f2de287"/>
    <xsd:import namespace="5ce0f2b5-5be5-4508-bce9-d7011ece0659"/>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MediaServiceAutoTags" minOccurs="0"/>
                <xsd:element ref="ns2:MediaServiceGenerationTime" minOccurs="0"/>
                <xsd:element ref="ns2:MediaServiceEventHashCode" minOccurs="0"/>
                <xsd:element ref="ns2:MediaServiceOCR" minOccurs="0"/>
                <xsd:element ref="ns3:SharedWithUsers" minOccurs="0"/>
                <xsd:element ref="ns3:SharedWithDetail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9bc64bb-5ffd-47b9-a9eb-a625face39a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Length (seconds)" ma:internalName="MediaLengthInSeconds" ma:readOnly="true">
      <xsd:simpleType>
        <xsd:restriction base="dms:Unknow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6e24e156-28e6-48ad-9c0f-4171595c9d94"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d8a81fb4-2740-4440-82bd-7caf6f2de287"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e0f2b5-5be5-4508-bce9-d7011ece0659" elementFormDefault="qualified">
    <xsd:import namespace="http://schemas.microsoft.com/office/2006/documentManagement/types"/>
    <xsd:import namespace="http://schemas.microsoft.com/office/infopath/2007/PartnerControls"/>
    <xsd:element name="TaxCatchAll" ma:index="22" nillable="true" ma:displayName="Taxonomy Catch All Column" ma:hidden="true" ma:list="{e61f54ee-780e-4002-a58f-1187248705b8}" ma:internalName="TaxCatchAll" ma:showField="CatchAllData" ma:web="d8a81fb4-2740-4440-82bd-7caf6f2de28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5ce0f2b5-5be5-4508-bce9-d7011ece0659" xsi:nil="true"/>
    <lcf76f155ced4ddcb4097134ff3c332f xmlns="59bc64bb-5ffd-47b9-a9eb-a625face39ab">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F6B0725-C5E5-4871-A9F6-ED5851CC120C}"/>
</file>

<file path=customXml/itemProps2.xml><?xml version="1.0" encoding="utf-8"?>
<ds:datastoreItem xmlns:ds="http://schemas.openxmlformats.org/officeDocument/2006/customXml" ds:itemID="{E4D00495-858C-40EF-B9FA-77156F83591E}"/>
</file>

<file path=customXml/itemProps3.xml><?xml version="1.0" encoding="utf-8"?>
<ds:datastoreItem xmlns:ds="http://schemas.openxmlformats.org/officeDocument/2006/customXml" ds:itemID="{038AAA9A-8414-4714-9B10-C77F8C176E77}"/>
</file>

<file path=docProps/app.xml><?xml version="1.0" encoding="utf-8"?>
<Properties xmlns="http://schemas.openxmlformats.org/officeDocument/2006/extended-properties" xmlns:vt="http://schemas.openxmlformats.org/officeDocument/2006/docPropsVTypes">
  <Template/>
  <TotalTime>2</TotalTime>
  <Words>837</Words>
  <Application>Microsoft Office PowerPoint</Application>
  <PresentationFormat>Custom</PresentationFormat>
  <Paragraphs>112</Paragraphs>
  <Slides>3</Slides>
  <Notes>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vt:i4>
      </vt:variant>
    </vt:vector>
  </HeadingPairs>
  <TitlesOfParts>
    <vt:vector size="6" baseType="lpstr">
      <vt:lpstr>Arial</vt:lpstr>
      <vt:lpstr>Calibri</vt:lpstr>
      <vt:lpstr>Respect</vt:lpstr>
      <vt:lpstr>Data Collection Plan Template</vt:lpstr>
      <vt:lpstr>PowerPoint Presentation</vt:lpstr>
      <vt:lpstr>Guidance Notes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Collection Plan Template</dc:title>
  <dc:creator>Chloe Papas (RespectVictoria)</dc:creator>
  <cp:lastModifiedBy>Chloe Papas (RespectVictoria)</cp:lastModifiedBy>
  <cp:revision>1</cp:revision>
  <dcterms:created xsi:type="dcterms:W3CDTF">2022-09-14T01:10:37Z</dcterms:created>
  <dcterms:modified xsi:type="dcterms:W3CDTF">2022-09-14T01:19:30Z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0x010100D6070F893825EA4290BBDA8A1038E3AA</vt:lpwstr>
  </property>
</Properties>
</file>