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sldIdLst>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4B55B6-EE22-2159-6397-1FA34A74B1D3}" v="220" dt="2022-05-31T06:35:38.226"/>
    <p1510:client id="{8084A885-C1CF-4AB4-AE2C-E7B13BA2C36E}" v="26" dt="2022-05-31T06:39:09.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da McPherson (RespectVictoria)" userId="f1029af7-27e1-47fe-85f9-38b9c2b78d74" providerId="ADAL" clId="{F7EDFDDD-5292-4894-9E48-9712DBB91875}"/>
    <pc:docChg chg="custSel modSld">
      <pc:chgData name="Melinda McPherson (RespectVictoria)" userId="f1029af7-27e1-47fe-85f9-38b9c2b78d74" providerId="ADAL" clId="{F7EDFDDD-5292-4894-9E48-9712DBB91875}" dt="2022-05-24T02:39:40.798" v="142" actId="20577"/>
      <pc:docMkLst>
        <pc:docMk/>
      </pc:docMkLst>
      <pc:sldChg chg="modSp mod">
        <pc:chgData name="Melinda McPherson (RespectVictoria)" userId="f1029af7-27e1-47fe-85f9-38b9c2b78d74" providerId="ADAL" clId="{F7EDFDDD-5292-4894-9E48-9712DBB91875}" dt="2022-05-24T02:36:58.220" v="44" actId="20577"/>
        <pc:sldMkLst>
          <pc:docMk/>
          <pc:sldMk cId="2038458428" sldId="257"/>
        </pc:sldMkLst>
        <pc:graphicFrameChg chg="modGraphic">
          <ac:chgData name="Melinda McPherson (RespectVictoria)" userId="f1029af7-27e1-47fe-85f9-38b9c2b78d74" providerId="ADAL" clId="{F7EDFDDD-5292-4894-9E48-9712DBB91875}" dt="2022-05-24T02:36:58.220" v="44" actId="20577"/>
          <ac:graphicFrameMkLst>
            <pc:docMk/>
            <pc:sldMk cId="2038458428" sldId="257"/>
            <ac:graphicFrameMk id="6" creationId="{CFFE4377-790D-4A76-8158-6F3E8C0438A6}"/>
          </ac:graphicFrameMkLst>
        </pc:graphicFrameChg>
      </pc:sldChg>
      <pc:sldChg chg="modSp mod">
        <pc:chgData name="Melinda McPherson (RespectVictoria)" userId="f1029af7-27e1-47fe-85f9-38b9c2b78d74" providerId="ADAL" clId="{F7EDFDDD-5292-4894-9E48-9712DBB91875}" dt="2022-05-24T02:39:40.798" v="142" actId="20577"/>
        <pc:sldMkLst>
          <pc:docMk/>
          <pc:sldMk cId="1402785819" sldId="258"/>
        </pc:sldMkLst>
        <pc:spChg chg="mod">
          <ac:chgData name="Melinda McPherson (RespectVictoria)" userId="f1029af7-27e1-47fe-85f9-38b9c2b78d74" providerId="ADAL" clId="{F7EDFDDD-5292-4894-9E48-9712DBB91875}" dt="2022-05-24T02:39:40.798" v="142" actId="20577"/>
          <ac:spMkLst>
            <pc:docMk/>
            <pc:sldMk cId="1402785819" sldId="258"/>
            <ac:spMk id="3" creationId="{F78EDF02-07EF-42E1-9879-F8BCB355714A}"/>
          </ac:spMkLst>
        </pc:spChg>
      </pc:sldChg>
    </pc:docChg>
  </pc:docChgLst>
  <pc:docChgLst>
    <pc:chgData name="Melinda McPherson (RespectVictoria)" userId="S::melinda.mcpherson@respectvictoria.vic.gov.au::f1029af7-27e1-47fe-85f9-38b9c2b78d74" providerId="AD" clId="Web-{2D4B55B6-EE22-2159-6397-1FA34A74B1D3}"/>
    <pc:docChg chg="modSld">
      <pc:chgData name="Melinda McPherson (RespectVictoria)" userId="S::melinda.mcpherson@respectvictoria.vic.gov.au::f1029af7-27e1-47fe-85f9-38b9c2b78d74" providerId="AD" clId="Web-{2D4B55B6-EE22-2159-6397-1FA34A74B1D3}" dt="2022-05-31T06:34:53.662" v="211"/>
      <pc:docMkLst>
        <pc:docMk/>
      </pc:docMkLst>
      <pc:sldChg chg="modSp">
        <pc:chgData name="Melinda McPherson (RespectVictoria)" userId="S::melinda.mcpherson@respectvictoria.vic.gov.au::f1029af7-27e1-47fe-85f9-38b9c2b78d74" providerId="AD" clId="Web-{2D4B55B6-EE22-2159-6397-1FA34A74B1D3}" dt="2022-05-31T06:34:53.662" v="211"/>
        <pc:sldMkLst>
          <pc:docMk/>
          <pc:sldMk cId="2038458428" sldId="257"/>
        </pc:sldMkLst>
        <pc:spChg chg="mod">
          <ac:chgData name="Melinda McPherson (RespectVictoria)" userId="S::melinda.mcpherson@respectvictoria.vic.gov.au::f1029af7-27e1-47fe-85f9-38b9c2b78d74" providerId="AD" clId="Web-{2D4B55B6-EE22-2159-6397-1FA34A74B1D3}" dt="2022-05-31T06:30:20.094" v="10" actId="20577"/>
          <ac:spMkLst>
            <pc:docMk/>
            <pc:sldMk cId="2038458428" sldId="257"/>
            <ac:spMk id="4" creationId="{324233FA-0B84-4C12-B5E0-AB79DB967745}"/>
          </ac:spMkLst>
        </pc:spChg>
        <pc:graphicFrameChg chg="mod modGraphic">
          <ac:chgData name="Melinda McPherson (RespectVictoria)" userId="S::melinda.mcpherson@respectvictoria.vic.gov.au::f1029af7-27e1-47fe-85f9-38b9c2b78d74" providerId="AD" clId="Web-{2D4B55B6-EE22-2159-6397-1FA34A74B1D3}" dt="2022-05-31T06:34:53.662" v="211"/>
          <ac:graphicFrameMkLst>
            <pc:docMk/>
            <pc:sldMk cId="2038458428" sldId="257"/>
            <ac:graphicFrameMk id="6" creationId="{CFFE4377-790D-4A76-8158-6F3E8C0438A6}"/>
          </ac:graphicFrameMkLst>
        </pc:graphicFrameChg>
      </pc:sldChg>
    </pc:docChg>
  </pc:docChgLst>
  <pc:docChgLst>
    <pc:chgData name="Santi Phongsavan (RespectVictoria)" userId="S::santi.phongsavan@respectvictoria.vic.gov.au::41142378-5994-4d26-a46f-49e1a429fd4c" providerId="AD" clId="Web-{DAE23916-7265-9807-23F4-0CA94DE2B09C}"/>
    <pc:docChg chg="addSld modSld addMainMaster modMainMaster">
      <pc:chgData name="Santi Phongsavan (RespectVictoria)" userId="S::santi.phongsavan@respectvictoria.vic.gov.au::41142378-5994-4d26-a46f-49e1a429fd4c" providerId="AD" clId="Web-{DAE23916-7265-9807-23F4-0CA94DE2B09C}" dt="2021-12-13T05:05:51.020" v="447" actId="20577"/>
      <pc:docMkLst>
        <pc:docMk/>
      </pc:docMkLst>
      <pc:sldChg chg="modSp add">
        <pc:chgData name="Santi Phongsavan (RespectVictoria)" userId="S::santi.phongsavan@respectvictoria.vic.gov.au::41142378-5994-4d26-a46f-49e1a429fd4c" providerId="AD" clId="Web-{DAE23916-7265-9807-23F4-0CA94DE2B09C}" dt="2021-12-13T05:05:51.020" v="447" actId="20577"/>
        <pc:sldMkLst>
          <pc:docMk/>
          <pc:sldMk cId="1402785819" sldId="258"/>
        </pc:sldMkLst>
        <pc:spChg chg="mod">
          <ac:chgData name="Santi Phongsavan (RespectVictoria)" userId="S::santi.phongsavan@respectvictoria.vic.gov.au::41142378-5994-4d26-a46f-49e1a429fd4c" providerId="AD" clId="Web-{DAE23916-7265-9807-23F4-0CA94DE2B09C}" dt="2021-12-13T05:05:51.020" v="447" actId="20577"/>
          <ac:spMkLst>
            <pc:docMk/>
            <pc:sldMk cId="1402785819" sldId="258"/>
            <ac:spMk id="3" creationId="{F78EDF02-07EF-42E1-9879-F8BCB355714A}"/>
          </ac:spMkLst>
        </pc:spChg>
      </pc:sldChg>
      <pc:sldMasterChg chg="add addSldLayout">
        <pc:chgData name="Santi Phongsavan (RespectVictoria)" userId="S::santi.phongsavan@respectvictoria.vic.gov.au::41142378-5994-4d26-a46f-49e1a429fd4c" providerId="AD" clId="Web-{DAE23916-7265-9807-23F4-0CA94DE2B09C}" dt="2021-12-13T04:57:01.133" v="0"/>
        <pc:sldMasterMkLst>
          <pc:docMk/>
          <pc:sldMasterMk cId="1228244095" sldId="2147483648"/>
        </pc:sldMasterMkLst>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3517105734" sldId="2147483649"/>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770954834" sldId="2147483650"/>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47355547" sldId="2147483651"/>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730632229" sldId="2147483652"/>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3924023289" sldId="2147483653"/>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512112327" sldId="2147483654"/>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940170636" sldId="2147483655"/>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3987028381" sldId="2147483656"/>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2341565909" sldId="2147483657"/>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1289165263" sldId="2147483658"/>
          </pc:sldLayoutMkLst>
        </pc:sldLayoutChg>
        <pc:sldLayoutChg chg="add">
          <pc:chgData name="Santi Phongsavan (RespectVictoria)" userId="S::santi.phongsavan@respectvictoria.vic.gov.au::41142378-5994-4d26-a46f-49e1a429fd4c" providerId="AD" clId="Web-{DAE23916-7265-9807-23F4-0CA94DE2B09C}" dt="2021-12-13T04:57:01.133" v="0"/>
          <pc:sldLayoutMkLst>
            <pc:docMk/>
            <pc:sldMasterMk cId="1228244095" sldId="2147483648"/>
            <pc:sldLayoutMk cId="430949477" sldId="2147483659"/>
          </pc:sldLayoutMkLst>
        </pc:sldLayoutChg>
      </pc:sldMasterChg>
      <pc:sldMasterChg chg="replId modSldLayout">
        <pc:chgData name="Santi Phongsavan (RespectVictoria)" userId="S::santi.phongsavan@respectvictoria.vic.gov.au::41142378-5994-4d26-a46f-49e1a429fd4c" providerId="AD" clId="Web-{DAE23916-7265-9807-23F4-0CA94DE2B09C}" dt="2021-12-13T04:57:01.133" v="0"/>
        <pc:sldMasterMkLst>
          <pc:docMk/>
          <pc:sldMasterMk cId="374324596" sldId="2147483660"/>
        </pc:sldMasterMkLst>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898139512" sldId="2147483661"/>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098485674" sldId="2147483662"/>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96705977" sldId="2147483663"/>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835325280" sldId="2147483664"/>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1230470166" sldId="2147483665"/>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303097465" sldId="2147483666"/>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3038904568" sldId="2147483667"/>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738115058" sldId="2147483668"/>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822723639" sldId="2147483669"/>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227367906" sldId="2147483670"/>
          </pc:sldLayoutMkLst>
        </pc:sldLayoutChg>
        <pc:sldLayoutChg chg="replId">
          <pc:chgData name="Santi Phongsavan (RespectVictoria)" userId="S::santi.phongsavan@respectvictoria.vic.gov.au::41142378-5994-4d26-a46f-49e1a429fd4c" providerId="AD" clId="Web-{DAE23916-7265-9807-23F4-0CA94DE2B09C}" dt="2021-12-13T04:57:01.133" v="0"/>
          <pc:sldLayoutMkLst>
            <pc:docMk/>
            <pc:sldMasterMk cId="374324596" sldId="2147483660"/>
            <pc:sldLayoutMk cId="3999652532" sldId="2147483671"/>
          </pc:sldLayoutMkLst>
        </pc:sldLayoutChg>
      </pc:sldMasterChg>
    </pc:docChg>
  </pc:docChgLst>
  <pc:docChgLst>
    <pc:chgData name="Santi Phongsavan (RespectVictoria)" userId="41142378-5994-4d26-a46f-49e1a429fd4c" providerId="ADAL" clId="{8084A885-C1CF-4AB4-AE2C-E7B13BA2C36E}"/>
    <pc:docChg chg="undo custSel modSld">
      <pc:chgData name="Santi Phongsavan (RespectVictoria)" userId="41142378-5994-4d26-a46f-49e1a429fd4c" providerId="ADAL" clId="{8084A885-C1CF-4AB4-AE2C-E7B13BA2C36E}" dt="2022-05-31T06:39:09.679" v="2158" actId="20577"/>
      <pc:docMkLst>
        <pc:docMk/>
      </pc:docMkLst>
      <pc:sldChg chg="modSp mod">
        <pc:chgData name="Santi Phongsavan (RespectVictoria)" userId="41142378-5994-4d26-a46f-49e1a429fd4c" providerId="ADAL" clId="{8084A885-C1CF-4AB4-AE2C-E7B13BA2C36E}" dt="2022-05-31T06:38:50.754" v="2156" actId="20577"/>
        <pc:sldMkLst>
          <pc:docMk/>
          <pc:sldMk cId="2038458428" sldId="257"/>
        </pc:sldMkLst>
        <pc:spChg chg="mod">
          <ac:chgData name="Santi Phongsavan (RespectVictoria)" userId="41142378-5994-4d26-a46f-49e1a429fd4c" providerId="ADAL" clId="{8084A885-C1CF-4AB4-AE2C-E7B13BA2C36E}" dt="2022-05-31T00:19:38.675" v="2108" actId="1076"/>
          <ac:spMkLst>
            <pc:docMk/>
            <pc:sldMk cId="2038458428" sldId="257"/>
            <ac:spMk id="3" creationId="{9B94197C-5D6F-4A4F-A72B-4C23CB514654}"/>
          </ac:spMkLst>
        </pc:spChg>
        <pc:spChg chg="mod">
          <ac:chgData name="Santi Phongsavan (RespectVictoria)" userId="41142378-5994-4d26-a46f-49e1a429fd4c" providerId="ADAL" clId="{8084A885-C1CF-4AB4-AE2C-E7B13BA2C36E}" dt="2022-05-31T06:38:50.754" v="2156" actId="20577"/>
          <ac:spMkLst>
            <pc:docMk/>
            <pc:sldMk cId="2038458428" sldId="257"/>
            <ac:spMk id="4" creationId="{324233FA-0B84-4C12-B5E0-AB79DB967745}"/>
          </ac:spMkLst>
        </pc:spChg>
        <pc:graphicFrameChg chg="mod modGraphic">
          <ac:chgData name="Santi Phongsavan (RespectVictoria)" userId="41142378-5994-4d26-a46f-49e1a429fd4c" providerId="ADAL" clId="{8084A885-C1CF-4AB4-AE2C-E7B13BA2C36E}" dt="2022-05-31T02:58:11.932" v="2133" actId="207"/>
          <ac:graphicFrameMkLst>
            <pc:docMk/>
            <pc:sldMk cId="2038458428" sldId="257"/>
            <ac:graphicFrameMk id="6" creationId="{CFFE4377-790D-4A76-8158-6F3E8C0438A6}"/>
          </ac:graphicFrameMkLst>
        </pc:graphicFrameChg>
      </pc:sldChg>
      <pc:sldChg chg="modSp mod">
        <pc:chgData name="Santi Phongsavan (RespectVictoria)" userId="41142378-5994-4d26-a46f-49e1a429fd4c" providerId="ADAL" clId="{8084A885-C1CF-4AB4-AE2C-E7B13BA2C36E}" dt="2022-05-31T06:39:09.679" v="2158" actId="20577"/>
        <pc:sldMkLst>
          <pc:docMk/>
          <pc:sldMk cId="1402785819" sldId="258"/>
        </pc:sldMkLst>
        <pc:spChg chg="mod">
          <ac:chgData name="Santi Phongsavan (RespectVictoria)" userId="41142378-5994-4d26-a46f-49e1a429fd4c" providerId="ADAL" clId="{8084A885-C1CF-4AB4-AE2C-E7B13BA2C36E}" dt="2022-05-31T06:39:09.679" v="2158" actId="20577"/>
          <ac:spMkLst>
            <pc:docMk/>
            <pc:sldMk cId="1402785819" sldId="258"/>
            <ac:spMk id="3" creationId="{F78EDF02-07EF-42E1-9879-F8BCB355714A}"/>
          </ac:spMkLst>
        </pc:spChg>
      </pc:sldChg>
    </pc:docChg>
  </pc:docChgLst>
  <pc:docChgLst>
    <pc:chgData name="Laura Portaro (RespectVictoria)" userId="41d5311f-9330-48b0-abac-2ee939bded06" providerId="ADAL" clId="{4284AD0E-122F-417A-A58A-3F856921D5A1}"/>
    <pc:docChg chg="custSel modSld">
      <pc:chgData name="Laura Portaro (RespectVictoria)" userId="41d5311f-9330-48b0-abac-2ee939bded06" providerId="ADAL" clId="{4284AD0E-122F-417A-A58A-3F856921D5A1}" dt="2021-12-13T04:16:36.110" v="9" actId="1076"/>
      <pc:docMkLst>
        <pc:docMk/>
      </pc:docMkLst>
      <pc:sldChg chg="addSp modSp mod">
        <pc:chgData name="Laura Portaro (RespectVictoria)" userId="41d5311f-9330-48b0-abac-2ee939bded06" providerId="ADAL" clId="{4284AD0E-122F-417A-A58A-3F856921D5A1}" dt="2021-12-13T04:16:36.110" v="9" actId="1076"/>
        <pc:sldMkLst>
          <pc:docMk/>
          <pc:sldMk cId="2038458428" sldId="257"/>
        </pc:sldMkLst>
        <pc:spChg chg="add">
          <ac:chgData name="Laura Portaro (RespectVictoria)" userId="41d5311f-9330-48b0-abac-2ee939bded06" providerId="ADAL" clId="{4284AD0E-122F-417A-A58A-3F856921D5A1}" dt="2021-12-13T04:16:11.367" v="1" actId="767"/>
          <ac:spMkLst>
            <pc:docMk/>
            <pc:sldMk cId="2038458428" sldId="257"/>
            <ac:spMk id="2" creationId="{750DB71C-2199-4239-88A3-EFCF3B31D573}"/>
          </ac:spMkLst>
        </pc:spChg>
        <pc:spChg chg="add mod">
          <ac:chgData name="Laura Portaro (RespectVictoria)" userId="41d5311f-9330-48b0-abac-2ee939bded06" providerId="ADAL" clId="{4284AD0E-122F-417A-A58A-3F856921D5A1}" dt="2021-12-13T04:16:36.110" v="9" actId="1076"/>
          <ac:spMkLst>
            <pc:docMk/>
            <pc:sldMk cId="2038458428" sldId="257"/>
            <ac:spMk id="3" creationId="{9B94197C-5D6F-4A4F-A72B-4C23CB514654}"/>
          </ac:spMkLst>
        </pc:spChg>
        <pc:graphicFrameChg chg="mod modGraphic">
          <ac:chgData name="Laura Portaro (RespectVictoria)" userId="41d5311f-9330-48b0-abac-2ee939bded06" providerId="ADAL" clId="{4284AD0E-122F-417A-A58A-3F856921D5A1}" dt="2021-12-13T04:16:33.285" v="8" actId="207"/>
          <ac:graphicFrameMkLst>
            <pc:docMk/>
            <pc:sldMk cId="2038458428" sldId="257"/>
            <ac:graphicFrameMk id="6" creationId="{CFFE4377-790D-4A76-8158-6F3E8C0438A6}"/>
          </ac:graphicFrameMkLst>
        </pc:graphicFrameChg>
      </pc:sldChg>
    </pc:docChg>
  </pc:docChgLst>
  <pc:docChgLst>
    <pc:chgData name="Laura Portaro (RespectVictoria)" userId="S::laura.portaro@respectvictoria.vic.gov.au::41d5311f-9330-48b0-abac-2ee939bded06" providerId="AD" clId="Web-{2193F4F4-C5CD-1B28-5B89-F40C439ECFA4}"/>
    <pc:docChg chg="delSld">
      <pc:chgData name="Laura Portaro (RespectVictoria)" userId="S::laura.portaro@respectvictoria.vic.gov.au::41d5311f-9330-48b0-abac-2ee939bded06" providerId="AD" clId="Web-{2193F4F4-C5CD-1B28-5B89-F40C439ECFA4}" dt="2021-12-09T08:13:30.756" v="0"/>
      <pc:docMkLst>
        <pc:docMk/>
      </pc:docMkLst>
      <pc:sldChg chg="del">
        <pc:chgData name="Laura Portaro (RespectVictoria)" userId="S::laura.portaro@respectvictoria.vic.gov.au::41d5311f-9330-48b0-abac-2ee939bded06" providerId="AD" clId="Web-{2193F4F4-C5CD-1B28-5B89-F40C439ECFA4}" dt="2021-12-09T08:13:30.756" v="0"/>
        <pc:sldMkLst>
          <pc:docMk/>
          <pc:sldMk cId="109857222" sldId="256"/>
        </pc:sldMkLst>
      </pc:sldChg>
    </pc:docChg>
  </pc:docChgLst>
  <pc:docChgLst>
    <pc:chgData name="Laura Portaro (RespectVictoria)" userId="S::laura.portaro@respectvictoria.vic.gov.au::41d5311f-9330-48b0-abac-2ee939bded06" providerId="AD" clId="Web-{E3241EFD-5D85-4E30-BDBD-7DB91EBBE65C}"/>
    <pc:docChg chg="modSld">
      <pc:chgData name="Laura Portaro (RespectVictoria)" userId="S::laura.portaro@respectvictoria.vic.gov.au::41d5311f-9330-48b0-abac-2ee939bded06" providerId="AD" clId="Web-{E3241EFD-5D85-4E30-BDBD-7DB91EBBE65C}" dt="2022-01-04T04:32:26.365" v="37"/>
      <pc:docMkLst>
        <pc:docMk/>
      </pc:docMkLst>
      <pc:sldChg chg="modSp">
        <pc:chgData name="Laura Portaro (RespectVictoria)" userId="S::laura.portaro@respectvictoria.vic.gov.au::41d5311f-9330-48b0-abac-2ee939bded06" providerId="AD" clId="Web-{E3241EFD-5D85-4E30-BDBD-7DB91EBBE65C}" dt="2022-01-04T04:32:26.365" v="37"/>
        <pc:sldMkLst>
          <pc:docMk/>
          <pc:sldMk cId="2038458428" sldId="257"/>
        </pc:sldMkLst>
        <pc:spChg chg="mod">
          <ac:chgData name="Laura Portaro (RespectVictoria)" userId="S::laura.portaro@respectvictoria.vic.gov.au::41d5311f-9330-48b0-abac-2ee939bded06" providerId="AD" clId="Web-{E3241EFD-5D85-4E30-BDBD-7DB91EBBE65C}" dt="2022-01-04T04:32:12.598" v="30" actId="1076"/>
          <ac:spMkLst>
            <pc:docMk/>
            <pc:sldMk cId="2038458428" sldId="257"/>
            <ac:spMk id="3" creationId="{9B94197C-5D6F-4A4F-A72B-4C23CB514654}"/>
          </ac:spMkLst>
        </pc:spChg>
        <pc:spChg chg="mod">
          <ac:chgData name="Laura Portaro (RespectVictoria)" userId="S::laura.portaro@respectvictoria.vic.gov.au::41d5311f-9330-48b0-abac-2ee939bded06" providerId="AD" clId="Web-{E3241EFD-5D85-4E30-BDBD-7DB91EBBE65C}" dt="2022-01-04T04:32:08.879" v="29" actId="20577"/>
          <ac:spMkLst>
            <pc:docMk/>
            <pc:sldMk cId="2038458428" sldId="257"/>
            <ac:spMk id="4" creationId="{324233FA-0B84-4C12-B5E0-AB79DB967745}"/>
          </ac:spMkLst>
        </pc:spChg>
        <pc:graphicFrameChg chg="mod modGraphic">
          <ac:chgData name="Laura Portaro (RespectVictoria)" userId="S::laura.portaro@respectvictoria.vic.gov.au::41d5311f-9330-48b0-abac-2ee939bded06" providerId="AD" clId="Web-{E3241EFD-5D85-4E30-BDBD-7DB91EBBE65C}" dt="2022-01-04T04:32:26.365" v="37"/>
          <ac:graphicFrameMkLst>
            <pc:docMk/>
            <pc:sldMk cId="2038458428" sldId="257"/>
            <ac:graphicFrameMk id="6" creationId="{CFFE4377-790D-4A76-8158-6F3E8C0438A6}"/>
          </ac:graphicFrameMkLst>
        </pc:graphicFrameChg>
      </pc:sldChg>
    </pc:docChg>
  </pc:docChgLst>
  <pc:docChgLst>
    <pc:chgData name="Santi Phongsavan (RespectVictoria)" userId="S::santi.phongsavan@respectvictoria.vic.gov.au::41142378-5994-4d26-a46f-49e1a429fd4c" providerId="AD" clId="Web-{BF552917-F85B-1907-6B18-10B1831560BC}"/>
    <pc:docChg chg="modSld">
      <pc:chgData name="Santi Phongsavan (RespectVictoria)" userId="S::santi.phongsavan@respectvictoria.vic.gov.au::41142378-5994-4d26-a46f-49e1a429fd4c" providerId="AD" clId="Web-{BF552917-F85B-1907-6B18-10B1831560BC}" dt="2021-12-13T05:25:16.093" v="5" actId="20577"/>
      <pc:docMkLst>
        <pc:docMk/>
      </pc:docMkLst>
      <pc:sldChg chg="modSp">
        <pc:chgData name="Santi Phongsavan (RespectVictoria)" userId="S::santi.phongsavan@respectvictoria.vic.gov.au::41142378-5994-4d26-a46f-49e1a429fd4c" providerId="AD" clId="Web-{BF552917-F85B-1907-6B18-10B1831560BC}" dt="2021-12-13T05:25:16.093" v="5" actId="20577"/>
        <pc:sldMkLst>
          <pc:docMk/>
          <pc:sldMk cId="1402785819" sldId="258"/>
        </pc:sldMkLst>
        <pc:spChg chg="mod">
          <ac:chgData name="Santi Phongsavan (RespectVictoria)" userId="S::santi.phongsavan@respectvictoria.vic.gov.au::41142378-5994-4d26-a46f-49e1a429fd4c" providerId="AD" clId="Web-{BF552917-F85B-1907-6B18-10B1831560BC}" dt="2021-12-13T05:25:16.093" v="5" actId="20577"/>
          <ac:spMkLst>
            <pc:docMk/>
            <pc:sldMk cId="1402785819" sldId="258"/>
            <ac:spMk id="3" creationId="{F78EDF02-07EF-42E1-9879-F8BCB355714A}"/>
          </ac:spMkLst>
        </pc:spChg>
      </pc:sldChg>
    </pc:docChg>
  </pc:docChgLst>
  <pc:docChgLst>
    <pc:chgData name="Laura Portaro (RespectVictoria)" userId="S::laura.portaro@respectvictoria.vic.gov.au::41d5311f-9330-48b0-abac-2ee939bded06" providerId="AD" clId="Web-{6DB8EACF-25B4-45CA-8C6C-7E5C856DB812}"/>
    <pc:docChg chg="addSld delSld modSld">
      <pc:chgData name="Laura Portaro (RespectVictoria)" userId="S::laura.portaro@respectvictoria.vic.gov.au::41d5311f-9330-48b0-abac-2ee939bded06" providerId="AD" clId="Web-{6DB8EACF-25B4-45CA-8C6C-7E5C856DB812}" dt="2021-12-09T08:40:25.049" v="326"/>
      <pc:docMkLst>
        <pc:docMk/>
      </pc:docMkLst>
      <pc:sldChg chg="modSp">
        <pc:chgData name="Laura Portaro (RespectVictoria)" userId="S::laura.portaro@respectvictoria.vic.gov.au::41d5311f-9330-48b0-abac-2ee939bded06" providerId="AD" clId="Web-{6DB8EACF-25B4-45CA-8C6C-7E5C856DB812}" dt="2021-12-09T08:40:04.939" v="325"/>
        <pc:sldMkLst>
          <pc:docMk/>
          <pc:sldMk cId="2038458428" sldId="257"/>
        </pc:sldMkLst>
        <pc:graphicFrameChg chg="mod modGraphic">
          <ac:chgData name="Laura Portaro (RespectVictoria)" userId="S::laura.portaro@respectvictoria.vic.gov.au::41d5311f-9330-48b0-abac-2ee939bded06" providerId="AD" clId="Web-{6DB8EACF-25B4-45CA-8C6C-7E5C856DB812}" dt="2021-12-09T08:40:04.939" v="325"/>
          <ac:graphicFrameMkLst>
            <pc:docMk/>
            <pc:sldMk cId="2038458428" sldId="257"/>
            <ac:graphicFrameMk id="6" creationId="{CFFE4377-790D-4A76-8158-6F3E8C0438A6}"/>
          </ac:graphicFrameMkLst>
        </pc:graphicFrameChg>
      </pc:sldChg>
      <pc:sldChg chg="addSp delSp modSp new del">
        <pc:chgData name="Laura Portaro (RespectVictoria)" userId="S::laura.portaro@respectvictoria.vic.gov.au::41d5311f-9330-48b0-abac-2ee939bded06" providerId="AD" clId="Web-{6DB8EACF-25B4-45CA-8C6C-7E5C856DB812}" dt="2021-12-09T08:40:25.049" v="326"/>
        <pc:sldMkLst>
          <pc:docMk/>
          <pc:sldMk cId="1258776593" sldId="258"/>
        </pc:sldMkLst>
        <pc:spChg chg="del">
          <ac:chgData name="Laura Portaro (RespectVictoria)" userId="S::laura.portaro@respectvictoria.vic.gov.au::41d5311f-9330-48b0-abac-2ee939bded06" providerId="AD" clId="Web-{6DB8EACF-25B4-45CA-8C6C-7E5C856DB812}" dt="2021-12-09T08:35:58.715" v="1"/>
          <ac:spMkLst>
            <pc:docMk/>
            <pc:sldMk cId="1258776593" sldId="258"/>
            <ac:spMk id="3" creationId="{7DF97EBB-52FA-41B9-96DD-6F1234564DF2}"/>
          </ac:spMkLst>
        </pc:spChg>
        <pc:spChg chg="add mod">
          <ac:chgData name="Laura Portaro (RespectVictoria)" userId="S::laura.portaro@respectvictoria.vic.gov.au::41d5311f-9330-48b0-abac-2ee939bded06" providerId="AD" clId="Web-{6DB8EACF-25B4-45CA-8C6C-7E5C856DB812}" dt="2021-12-09T08:35:58.730" v="3"/>
          <ac:spMkLst>
            <pc:docMk/>
            <pc:sldMk cId="1258776593" sldId="258"/>
            <ac:spMk id="6" creationId="{3C5D0192-893D-4C4A-B0F9-21A8A0774C7C}"/>
          </ac:spMkLst>
        </pc:spChg>
        <pc:graphicFrameChg chg="add mod ord modGraphic">
          <ac:chgData name="Laura Portaro (RespectVictoria)" userId="S::laura.portaro@respectvictoria.vic.gov.au::41d5311f-9330-48b0-abac-2ee939bded06" providerId="AD" clId="Web-{6DB8EACF-25B4-45CA-8C6C-7E5C856DB812}" dt="2021-12-09T08:37:38.420" v="39"/>
          <ac:graphicFrameMkLst>
            <pc:docMk/>
            <pc:sldMk cId="1258776593" sldId="258"/>
            <ac:graphicFrameMk id="5" creationId="{635646B9-6E44-42DD-A87B-714EBE191377}"/>
          </ac:graphicFrameMkLst>
        </pc:graphicFrameChg>
      </pc:sldChg>
    </pc:docChg>
  </pc:docChgLst>
  <pc:docChgLst>
    <pc:chgData clId="Web-{2193F4F4-C5CD-1B28-5B89-F40C439ECFA4}"/>
    <pc:docChg chg="addSld addMainMaster">
      <pc:chgData name="" userId="" providerId="" clId="Web-{2193F4F4-C5CD-1B28-5B89-F40C439ECFA4}" dt="2021-12-09T08:13:28.522" v="0"/>
      <pc:docMkLst>
        <pc:docMk/>
      </pc:docMkLst>
      <pc:sldChg chg="add">
        <pc:chgData name="" userId="" providerId="" clId="Web-{2193F4F4-C5CD-1B28-5B89-F40C439ECFA4}" dt="2021-12-09T08:13:28.522" v="0"/>
        <pc:sldMkLst>
          <pc:docMk/>
          <pc:sldMk cId="2038458428" sldId="257"/>
        </pc:sldMkLst>
      </pc:sldChg>
      <pc:sldMasterChg chg="add addSldLayout">
        <pc:chgData name="" userId="" providerId="" clId="Web-{2193F4F4-C5CD-1B28-5B89-F40C439ECFA4}" dt="2021-12-09T08:13:28.522" v="0"/>
        <pc:sldMasterMkLst>
          <pc:docMk/>
          <pc:sldMasterMk cId="374324596" sldId="2147483660"/>
        </pc:sldMasterMkLst>
        <pc:sldLayoutChg chg="add">
          <pc:chgData name="" userId="" providerId="" clId="Web-{2193F4F4-C5CD-1B28-5B89-F40C439ECFA4}" dt="2021-12-09T08:13:28.522" v="0"/>
          <pc:sldLayoutMkLst>
            <pc:docMk/>
            <pc:sldMasterMk cId="374324596" sldId="2147483660"/>
            <pc:sldLayoutMk cId="2898139512" sldId="2147483661"/>
          </pc:sldLayoutMkLst>
        </pc:sldLayoutChg>
        <pc:sldLayoutChg chg="add">
          <pc:chgData name="" userId="" providerId="" clId="Web-{2193F4F4-C5CD-1B28-5B89-F40C439ECFA4}" dt="2021-12-09T08:13:28.522" v="0"/>
          <pc:sldLayoutMkLst>
            <pc:docMk/>
            <pc:sldMasterMk cId="374324596" sldId="2147483660"/>
            <pc:sldLayoutMk cId="2098485674" sldId="2147483662"/>
          </pc:sldLayoutMkLst>
        </pc:sldLayoutChg>
        <pc:sldLayoutChg chg="add">
          <pc:chgData name="" userId="" providerId="" clId="Web-{2193F4F4-C5CD-1B28-5B89-F40C439ECFA4}" dt="2021-12-09T08:13:28.522" v="0"/>
          <pc:sldLayoutMkLst>
            <pc:docMk/>
            <pc:sldMasterMk cId="374324596" sldId="2147483660"/>
            <pc:sldLayoutMk cId="296705977" sldId="2147483663"/>
          </pc:sldLayoutMkLst>
        </pc:sldLayoutChg>
        <pc:sldLayoutChg chg="add">
          <pc:chgData name="" userId="" providerId="" clId="Web-{2193F4F4-C5CD-1B28-5B89-F40C439ECFA4}" dt="2021-12-09T08:13:28.522" v="0"/>
          <pc:sldLayoutMkLst>
            <pc:docMk/>
            <pc:sldMasterMk cId="374324596" sldId="2147483660"/>
            <pc:sldLayoutMk cId="835325280" sldId="2147483664"/>
          </pc:sldLayoutMkLst>
        </pc:sldLayoutChg>
        <pc:sldLayoutChg chg="add">
          <pc:chgData name="" userId="" providerId="" clId="Web-{2193F4F4-C5CD-1B28-5B89-F40C439ECFA4}" dt="2021-12-09T08:13:28.522" v="0"/>
          <pc:sldLayoutMkLst>
            <pc:docMk/>
            <pc:sldMasterMk cId="374324596" sldId="2147483660"/>
            <pc:sldLayoutMk cId="1230470166" sldId="2147483665"/>
          </pc:sldLayoutMkLst>
        </pc:sldLayoutChg>
        <pc:sldLayoutChg chg="add">
          <pc:chgData name="" userId="" providerId="" clId="Web-{2193F4F4-C5CD-1B28-5B89-F40C439ECFA4}" dt="2021-12-09T08:13:28.522" v="0"/>
          <pc:sldLayoutMkLst>
            <pc:docMk/>
            <pc:sldMasterMk cId="374324596" sldId="2147483660"/>
            <pc:sldLayoutMk cId="2303097465" sldId="2147483666"/>
          </pc:sldLayoutMkLst>
        </pc:sldLayoutChg>
        <pc:sldLayoutChg chg="add">
          <pc:chgData name="" userId="" providerId="" clId="Web-{2193F4F4-C5CD-1B28-5B89-F40C439ECFA4}" dt="2021-12-09T08:13:28.522" v="0"/>
          <pc:sldLayoutMkLst>
            <pc:docMk/>
            <pc:sldMasterMk cId="374324596" sldId="2147483660"/>
            <pc:sldLayoutMk cId="3038904568" sldId="2147483667"/>
          </pc:sldLayoutMkLst>
        </pc:sldLayoutChg>
        <pc:sldLayoutChg chg="add">
          <pc:chgData name="" userId="" providerId="" clId="Web-{2193F4F4-C5CD-1B28-5B89-F40C439ECFA4}" dt="2021-12-09T08:13:28.522" v="0"/>
          <pc:sldLayoutMkLst>
            <pc:docMk/>
            <pc:sldMasterMk cId="374324596" sldId="2147483660"/>
            <pc:sldLayoutMk cId="738115058" sldId="2147483668"/>
          </pc:sldLayoutMkLst>
        </pc:sldLayoutChg>
        <pc:sldLayoutChg chg="add">
          <pc:chgData name="" userId="" providerId="" clId="Web-{2193F4F4-C5CD-1B28-5B89-F40C439ECFA4}" dt="2021-12-09T08:13:28.522" v="0"/>
          <pc:sldLayoutMkLst>
            <pc:docMk/>
            <pc:sldMasterMk cId="374324596" sldId="2147483660"/>
            <pc:sldLayoutMk cId="2822723639" sldId="2147483669"/>
          </pc:sldLayoutMkLst>
        </pc:sldLayoutChg>
        <pc:sldLayoutChg chg="add">
          <pc:chgData name="" userId="" providerId="" clId="Web-{2193F4F4-C5CD-1B28-5B89-F40C439ECFA4}" dt="2021-12-09T08:13:28.522" v="0"/>
          <pc:sldLayoutMkLst>
            <pc:docMk/>
            <pc:sldMasterMk cId="374324596" sldId="2147483660"/>
            <pc:sldLayoutMk cId="227367906" sldId="2147483670"/>
          </pc:sldLayoutMkLst>
        </pc:sldLayoutChg>
        <pc:sldLayoutChg chg="add">
          <pc:chgData name="" userId="" providerId="" clId="Web-{2193F4F4-C5CD-1B28-5B89-F40C439ECFA4}" dt="2021-12-09T08:13:28.522" v="0"/>
          <pc:sldLayoutMkLst>
            <pc:docMk/>
            <pc:sldMasterMk cId="374324596" sldId="2147483660"/>
            <pc:sldLayoutMk cId="3999652532" sldId="2147483671"/>
          </pc:sldLayoutMkLst>
        </pc:sldLayoutChg>
      </pc:sldMasterChg>
    </pc:docChg>
  </pc:docChgLst>
  <pc:docChgLst>
    <pc:chgData name="Santi Phongsavan (RespectVictoria)" userId="S::santi.phongsavan@respectvictoria.vic.gov.au::41142378-5994-4d26-a46f-49e1a429fd4c" providerId="AD" clId="Web-{142A97DC-E0C5-6E60-5C5C-B43A73C9CA94}"/>
    <pc:docChg chg="modSld">
      <pc:chgData name="Santi Phongsavan (RespectVictoria)" userId="S::santi.phongsavan@respectvictoria.vic.gov.au::41142378-5994-4d26-a46f-49e1a429fd4c" providerId="AD" clId="Web-{142A97DC-E0C5-6E60-5C5C-B43A73C9CA94}" dt="2022-05-23T23:49:34.426" v="9" actId="20577"/>
      <pc:docMkLst>
        <pc:docMk/>
      </pc:docMkLst>
      <pc:sldChg chg="modSp">
        <pc:chgData name="Santi Phongsavan (RespectVictoria)" userId="S::santi.phongsavan@respectvictoria.vic.gov.au::41142378-5994-4d26-a46f-49e1a429fd4c" providerId="AD" clId="Web-{142A97DC-E0C5-6E60-5C5C-B43A73C9CA94}" dt="2022-05-23T23:49:34.426" v="9" actId="20577"/>
        <pc:sldMkLst>
          <pc:docMk/>
          <pc:sldMk cId="1402785819" sldId="258"/>
        </pc:sldMkLst>
        <pc:spChg chg="mod">
          <ac:chgData name="Santi Phongsavan (RespectVictoria)" userId="S::santi.phongsavan@respectvictoria.vic.gov.au::41142378-5994-4d26-a46f-49e1a429fd4c" providerId="AD" clId="Web-{142A97DC-E0C5-6E60-5C5C-B43A73C9CA94}" dt="2022-05-23T23:49:34.426" v="9" actId="20577"/>
          <ac:spMkLst>
            <pc:docMk/>
            <pc:sldMk cId="1402785819" sldId="258"/>
            <ac:spMk id="3" creationId="{F78EDF02-07EF-42E1-9879-F8BCB35571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7B88-BD3A-4268-AA8B-398C8ACDC4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A78946F-7A75-43A6-B557-68839ED399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2FEA6FB-FC8E-4049-B55D-676B98D94355}"/>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D3A92F69-1589-4392-82D5-8DB7EB0FFFA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407A7A4-DEE1-4233-B439-4E152F1F66ED}"/>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8981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583C-21F8-421A-87A1-67129560349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9BA1541-5F6D-401C-9ECA-15A4D51022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59EDEE9-9669-47FD-8040-0BC3EEE6F730}"/>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E5170C34-8923-4AEC-8D63-972F34A3D89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1D54E9E-B7E2-4DBE-8BA8-D5AC29FCE7B8}"/>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2736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E3D7ED-9F6D-40D2-9620-DB9AA2F0DC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E208694-4CDF-40F3-BD88-DFC3122969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2960664-EC08-4E12-B407-6087D8BE621E}"/>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1C266B7C-86FA-4CF2-BB4C-29E57A3BC8F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611F028-278E-47D9-ACCD-794F0091627B}"/>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3999652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C6CC-CC1F-472A-B83F-AACBABEDD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2EAAEF2-0039-4415-96E8-56AE74013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018772C-3089-401E-B0AD-3A3AFE4CC234}"/>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0126D1C0-AD7C-44D5-BD73-22ECB37607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6A055EF-A229-4478-A0E5-458F6D22EE0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517105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E024-3B58-474C-AF4E-36537590952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3462D26-6666-4D3A-8220-7EFAD9B769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8FCB664-0966-4CA7-84B0-2CCC51B6F1C8}"/>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09EBCAD1-760C-46A1-93BB-572669D381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1891992-51A6-41D3-B44A-B7278AEB171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70954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F2FB-EFE8-4A2E-83A0-417419854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6A3325E-0547-428A-89B6-D7AD65AA3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A92D08-586B-4358-9552-83A0B0FCA0EF}"/>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DE303BF3-4129-4D6D-BD95-38CAF63D391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623674-5960-4459-8C95-8E00F0E7E00A}"/>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47355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A7AB-1D7C-439C-9409-7B209A9165A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F02B882-8A68-4FC4-BE78-1F16CB4CFB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EA1E3DF-F965-4544-9561-6549928B67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1CB2169-03C0-46EF-A107-20FD4548849B}"/>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64721A49-154E-4D1C-B082-A794B74321C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8827F21-193C-4493-8504-50E7F62D1F86}"/>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3063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06BA-0284-4141-9B8A-65AE1FC2C24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2F8E9C0-BD19-42CF-B331-A4F0214124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7AE0F-622D-47A6-B80D-312AD81429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93EF790-2216-4F86-9C50-2962D1434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FB1DA1-65E3-4D0A-835C-6148BD71D7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143DD3C-72DE-4671-B11C-68A40AF4DF9D}"/>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8" name="Footer Placeholder 7">
            <a:extLst>
              <a:ext uri="{FF2B5EF4-FFF2-40B4-BE49-F238E27FC236}">
                <a16:creationId xmlns:a16="http://schemas.microsoft.com/office/drawing/2014/main" id="{7CD7CB65-5FE4-4B2C-B419-F1571CD16F8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E4A5D6D-B8CB-443B-9CC9-40A117623E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24023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3ADA-E635-4C14-92D8-71BA3D87487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F4761C7-5223-403A-9A41-9F4307E46F01}"/>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4" name="Footer Placeholder 3">
            <a:extLst>
              <a:ext uri="{FF2B5EF4-FFF2-40B4-BE49-F238E27FC236}">
                <a16:creationId xmlns:a16="http://schemas.microsoft.com/office/drawing/2014/main" id="{4613DDB8-3E83-4DF6-B2CB-FDE7E08F79E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9FE5B36-7A9E-44A5-ADEF-9D5F6A7E1A2C}"/>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512112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7F90FD-7566-486B-9EE4-4E7EEA3F16C0}"/>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3" name="Footer Placeholder 2">
            <a:extLst>
              <a:ext uri="{FF2B5EF4-FFF2-40B4-BE49-F238E27FC236}">
                <a16:creationId xmlns:a16="http://schemas.microsoft.com/office/drawing/2014/main" id="{5EA8232A-5BDD-4B37-A5E6-8DAE031CF76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0434CB2-C077-430F-A14B-73346336F52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940170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608C-989A-402D-A4EE-11E24F05BE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E20F11A-D484-4D93-8F59-D1ABF2B3C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102686D-A24F-433D-AF5D-5201D9E5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B83DA7-8D8F-449A-BB9E-8ED031570B8F}"/>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E4B361FC-834A-4164-A59C-83CC1F4CF48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5C2F847-6B89-4B53-81C9-31F17E5E952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8702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1336D-0CD1-4401-9D44-E0AABD25B43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9F45B61-FE75-4DF3-830A-A992E2AFAF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EF62EE7-9A88-4D49-AF14-2FFD2104E55A}"/>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0B902463-69B5-4F6E-834C-CD47EACADDE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97A187-BD5D-4D34-BDC6-8DBAE9A146FE}"/>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0984856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82E2-975D-4084-8119-3BD10F414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62D1C18-E948-440C-8FA7-49D5F59B91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9D642B5-E0A4-4DBC-B5FB-9498B0BD9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EDC3A-561F-4D1D-8075-3AB77FE31B41}"/>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6DA70AF1-B274-4ED0-AEEC-90A1AB095D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C14390E-618E-4616-AC9C-3D1059944AA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2341565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64146-11BF-436D-B81F-E658E2B1014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C0714A4-7932-4271-9809-F93E79D44B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59E6239-8F59-4E8B-9F1E-074250E66E79}"/>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F84FC117-0B5E-45C1-B4AD-EEA07929CE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7142FB-DC91-491D-AA80-DB328C804E7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289165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7D59B7-5A5D-4CF1-9A7E-201F3BBEB5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4606833-2A7D-4260-98CA-C35CB92BE8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FE6C402-7C17-4887-971D-67D57132A4A5}"/>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52334590-3D55-4CA9-919B-2EBBB310784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E36970C-67CA-47F7-9E91-7D83F18454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43094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971CC-7FA3-41B3-BD88-3ECD4A05F7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4E905B8-7687-4B93-9F43-AC5FFCCA2C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DE096C-AA0D-4DAD-8C42-34CBC736DA31}"/>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943D26CD-2DCF-402F-A74C-5F6E202280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9161CD-2A05-4438-AD16-56D3B445C3C2}"/>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9670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6EE8-505D-4AF3-96A2-6E89FB87E53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7EF93F2-6602-4C72-BCEC-4C619FC452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F0C3A6E-4079-4365-9F9D-41EF3F4B87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B361C9E-0395-47C6-9D35-C8EC72A55AB2}"/>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02523FF2-DFC0-44B3-9EDF-DCEDBE331E5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22FCBF1-6AAA-40A5-8E6F-1A3C47B7EB82}"/>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83532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F31D-CE61-4D05-86A8-20161941457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E10B146-5EA8-4157-80F5-BC0DCD4EB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FB0B2C-A52F-4CDA-8461-C66A2EFD30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F1E3F36-C521-477F-A43E-D1C340D98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8D73D0-A107-4F3C-9D71-3E4A5562F7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F4B37F3-E91D-4C87-AC64-212DD59B763F}"/>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8" name="Footer Placeholder 7">
            <a:extLst>
              <a:ext uri="{FF2B5EF4-FFF2-40B4-BE49-F238E27FC236}">
                <a16:creationId xmlns:a16="http://schemas.microsoft.com/office/drawing/2014/main" id="{0D5B48C7-85D6-4119-9878-9718D996E30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A5B92B0-0D19-45C0-8BEB-DFC5E66353FC}"/>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123047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E86C0-D165-4A14-B9C6-D41B60D58C4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1DD6146-F04A-47D2-AF9C-67A1571E678E}"/>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4" name="Footer Placeholder 3">
            <a:extLst>
              <a:ext uri="{FF2B5EF4-FFF2-40B4-BE49-F238E27FC236}">
                <a16:creationId xmlns:a16="http://schemas.microsoft.com/office/drawing/2014/main" id="{83AC9C11-405B-4C6B-A941-9EDDBE7D297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3957B0C-608B-4B13-9A28-D77CB70F0460}"/>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30309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DA9E0B-5545-4DE7-AAC9-57A33BF18959}"/>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3" name="Footer Placeholder 2">
            <a:extLst>
              <a:ext uri="{FF2B5EF4-FFF2-40B4-BE49-F238E27FC236}">
                <a16:creationId xmlns:a16="http://schemas.microsoft.com/office/drawing/2014/main" id="{8CE067D5-0D62-46A4-A27C-B02ECEFFAAD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D503291-74D3-4A24-9EBF-2615C444EF3B}"/>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303890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D13FF-AB50-4F6B-B285-4F28A3189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717F959-8236-4258-AC00-75BD4D807B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E1AE6DB-DFE1-4C54-A504-706FC3DE5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DCCEE-DFFC-41C0-91C9-3A14C8868B11}"/>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06FE0F1D-DB50-4055-9050-F60D2C2C536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B23A866-AB38-482B-8439-4364A5780EC9}"/>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73811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C60-8517-4825-B816-2BE5AB76E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8BD87E5-FE7B-48AA-812E-7CAE0DDA0C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DBACF04-D8B6-47C1-AE51-D445B5B0B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7D7F9C-5757-403B-9702-076A35C64875}"/>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F56F8109-B838-41A9-8F28-A39D0DA4137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D0991C1-6E2F-4780-8CE2-8AF5A2045749}"/>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82272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2E2A5E-50D0-4F6D-96E7-3D2AE88289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A1FA28B-FB8C-4DDC-864A-FF153E8D15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25E4FA-878A-409A-AB73-6521DA7EC8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C0A9AD00-12DC-4836-9F17-33159B1442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E8E07AA-EAB5-4215-94A5-B9257E818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1C04E-D2FC-4AC0-A652-A10A00D076D0}" type="slidenum">
              <a:rPr lang="en-AU" smtClean="0"/>
              <a:t>‹#›</a:t>
            </a:fld>
            <a:endParaRPr lang="en-AU"/>
          </a:p>
        </p:txBody>
      </p:sp>
    </p:spTree>
    <p:extLst>
      <p:ext uri="{BB962C8B-B14F-4D97-AF65-F5344CB8AC3E}">
        <p14:creationId xmlns:p14="http://schemas.microsoft.com/office/powerpoint/2010/main" val="374324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F3820-5317-4059-9EB9-4A5A08D88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E9CEAD1-4694-49C6-9B71-CD53DEEA44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4FBC49-7E50-4C62-B04E-9BF7500375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C21C0B8E-70FA-4D1F-91FB-31FB70996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C2BC7B3-846B-4788-8DC5-20949A4E5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A2E30-2C52-40F5-AFF3-A5AEA86FF27E}" type="slidenum">
              <a:rPr lang="en-AU" smtClean="0"/>
              <a:t>‹#›</a:t>
            </a:fld>
            <a:endParaRPr lang="en-AU"/>
          </a:p>
        </p:txBody>
      </p:sp>
    </p:spTree>
    <p:extLst>
      <p:ext uri="{BB962C8B-B14F-4D97-AF65-F5344CB8AC3E}">
        <p14:creationId xmlns:p14="http://schemas.microsoft.com/office/powerpoint/2010/main" val="122824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324233FA-0B84-4C12-B5E0-AB79DB967745}"/>
              </a:ext>
            </a:extLst>
          </p:cNvPr>
          <p:cNvSpPr txBox="1">
            <a:spLocks/>
          </p:cNvSpPr>
          <p:nvPr/>
        </p:nvSpPr>
        <p:spPr>
          <a:xfrm>
            <a:off x="1" y="8891"/>
            <a:ext cx="12191999" cy="1518068"/>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latin typeface="Arial"/>
                <a:cs typeface="Calibri"/>
              </a:rPr>
              <a:t>Dissemination and Communication Plan </a:t>
            </a:r>
          </a:p>
          <a:p>
            <a:pPr marL="0" indent="0">
              <a:buNone/>
            </a:pPr>
            <a:r>
              <a:rPr lang="en-AU" sz="1200">
                <a:latin typeface="Arial"/>
                <a:cs typeface="Calibri"/>
              </a:rPr>
              <a:t>The purpose of this template is to support you in developing a strategy for how you will communicate and disseminate your evaluation key findings. It is important to know your audience and what you want to produce that meets that audience’s requirements. It is also important to know the type of message you want to share, how and when you will do this and the resources you may need to achieve this. </a:t>
            </a:r>
          </a:p>
          <a:p>
            <a:pPr marL="0" indent="0">
              <a:buNone/>
            </a:pPr>
            <a:endParaRPr lang="en-US">
              <a:latin typeface="Arial"/>
              <a:cs typeface="Arial"/>
            </a:endParaRPr>
          </a:p>
        </p:txBody>
      </p:sp>
      <p:graphicFrame>
        <p:nvGraphicFramePr>
          <p:cNvPr id="6" name="Table 5">
            <a:extLst>
              <a:ext uri="{FF2B5EF4-FFF2-40B4-BE49-F238E27FC236}">
                <a16:creationId xmlns:a16="http://schemas.microsoft.com/office/drawing/2014/main" id="{CFFE4377-790D-4A76-8158-6F3E8C0438A6}"/>
              </a:ext>
            </a:extLst>
          </p:cNvPr>
          <p:cNvGraphicFramePr>
            <a:graphicFrameLocks noGrp="1"/>
          </p:cNvGraphicFramePr>
          <p:nvPr>
            <p:extLst>
              <p:ext uri="{D42A27DB-BD31-4B8C-83A1-F6EECF244321}">
                <p14:modId xmlns:p14="http://schemas.microsoft.com/office/powerpoint/2010/main" val="2713597490"/>
              </p:ext>
            </p:extLst>
          </p:nvPr>
        </p:nvGraphicFramePr>
        <p:xfrm>
          <a:off x="460377" y="1164668"/>
          <a:ext cx="10843528" cy="5640574"/>
        </p:xfrm>
        <a:graphic>
          <a:graphicData uri="http://schemas.openxmlformats.org/drawingml/2006/table">
            <a:tbl>
              <a:tblPr firstRow="1" firstCol="1" bandRow="1"/>
              <a:tblGrid>
                <a:gridCol w="1501773">
                  <a:extLst>
                    <a:ext uri="{9D8B030D-6E8A-4147-A177-3AD203B41FA5}">
                      <a16:colId xmlns:a16="http://schemas.microsoft.com/office/drawing/2014/main" val="2163347481"/>
                    </a:ext>
                  </a:extLst>
                </a:gridCol>
                <a:gridCol w="1997984">
                  <a:extLst>
                    <a:ext uri="{9D8B030D-6E8A-4147-A177-3AD203B41FA5}">
                      <a16:colId xmlns:a16="http://schemas.microsoft.com/office/drawing/2014/main" val="4150015233"/>
                    </a:ext>
                  </a:extLst>
                </a:gridCol>
                <a:gridCol w="2095168">
                  <a:extLst>
                    <a:ext uri="{9D8B030D-6E8A-4147-A177-3AD203B41FA5}">
                      <a16:colId xmlns:a16="http://schemas.microsoft.com/office/drawing/2014/main" val="2195641269"/>
                    </a:ext>
                  </a:extLst>
                </a:gridCol>
                <a:gridCol w="1809749">
                  <a:extLst>
                    <a:ext uri="{9D8B030D-6E8A-4147-A177-3AD203B41FA5}">
                      <a16:colId xmlns:a16="http://schemas.microsoft.com/office/drawing/2014/main" val="4027815493"/>
                    </a:ext>
                  </a:extLst>
                </a:gridCol>
                <a:gridCol w="2207093">
                  <a:extLst>
                    <a:ext uri="{9D8B030D-6E8A-4147-A177-3AD203B41FA5}">
                      <a16:colId xmlns:a16="http://schemas.microsoft.com/office/drawing/2014/main" val="1241867696"/>
                    </a:ext>
                  </a:extLst>
                </a:gridCol>
                <a:gridCol w="1231761">
                  <a:extLst>
                    <a:ext uri="{9D8B030D-6E8A-4147-A177-3AD203B41FA5}">
                      <a16:colId xmlns:a16="http://schemas.microsoft.com/office/drawing/2014/main" val="2605757499"/>
                    </a:ext>
                  </a:extLst>
                </a:gridCol>
              </a:tblGrid>
              <a:tr h="1427831">
                <a:tc>
                  <a:txBody>
                    <a:bodyPr/>
                    <a:lstStyle/>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ea typeface="Calibri" panose="020F0502020204030204" pitchFamily="34" charset="0"/>
                          <a:cs typeface="Arial"/>
                        </a:rPr>
                        <a:t>Key Audience </a:t>
                      </a:r>
                    </a:p>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ea typeface="Calibri" panose="020F0502020204030204" pitchFamily="34" charset="0"/>
                          <a:cs typeface="Arial"/>
                        </a:rPr>
                        <a:t>(Who are the main audiences/end users that you want to share with or will be using the evaluation report and its findings?)</a:t>
                      </a:r>
                    </a:p>
                    <a:p>
                      <a:pPr algn="ctr" fontAlgn="base">
                        <a:lnSpc>
                          <a:spcPct val="100000"/>
                        </a:lnSpc>
                        <a:spcBef>
                          <a:spcPts val="600"/>
                        </a:spcBef>
                        <a:spcAft>
                          <a:spcPts val="600"/>
                        </a:spcAft>
                      </a:pPr>
                      <a:endParaRPr lang="en-AU" sz="1050">
                        <a:solidFill>
                          <a:schemeClr val="bg1"/>
                        </a:solidFill>
                        <a:effectLst/>
                        <a:latin typeface="Arial"/>
                        <a:ea typeface="Calibri" panose="020F0502020204030204" pitchFamily="34" charset="0"/>
                        <a:cs typeface="Aria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algn="ctr" rtl="0" eaLnBrk="1" fontAlgn="base" latinLnBrk="0" hangingPunct="1">
                        <a:lnSpc>
                          <a:spcPct val="100000"/>
                        </a:lnSpc>
                        <a:spcBef>
                          <a:spcPts val="600"/>
                        </a:spcBef>
                        <a:spcAft>
                          <a:spcPts val="600"/>
                        </a:spcAft>
                      </a:pPr>
                      <a:r>
                        <a:rPr lang="en-AU" sz="1050" b="1" kern="1200">
                          <a:solidFill>
                            <a:schemeClr val="bg1"/>
                          </a:solidFill>
                          <a:effectLst/>
                          <a:latin typeface="Arial"/>
                          <a:cs typeface="Arial"/>
                        </a:rPr>
                        <a:t>Purpose </a:t>
                      </a:r>
                    </a:p>
                    <a:p>
                      <a:pPr marL="0" algn="ctr" rtl="0" eaLnBrk="1" fontAlgn="base" latinLnBrk="0" hangingPunct="1">
                        <a:lnSpc>
                          <a:spcPct val="100000"/>
                        </a:lnSpc>
                        <a:spcBef>
                          <a:spcPts val="600"/>
                        </a:spcBef>
                        <a:spcAft>
                          <a:spcPts val="600"/>
                        </a:spcAft>
                      </a:pPr>
                      <a:r>
                        <a:rPr lang="en-AU" sz="1050" b="1" kern="1200">
                          <a:solidFill>
                            <a:schemeClr val="bg1"/>
                          </a:solidFill>
                          <a:effectLst/>
                          <a:latin typeface="Arial"/>
                          <a:cs typeface="Arial"/>
                        </a:rPr>
                        <a:t>(Why do you want to do this? What is the intended result?)</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ctr" rtl="0" eaLnBrk="1" fontAlgn="base" latinLnBrk="0" hangingPunct="1">
                        <a:lnSpc>
                          <a:spcPct val="100000"/>
                        </a:lnSpc>
                        <a:spcBef>
                          <a:spcPts val="600"/>
                        </a:spcBef>
                        <a:spcAft>
                          <a:spcPts val="600"/>
                        </a:spcAft>
                        <a:buClrTx/>
                        <a:buSzTx/>
                        <a:buFontTx/>
                        <a:buNone/>
                      </a:pPr>
                      <a:r>
                        <a:rPr lang="en-AU" sz="1050" b="1" kern="1200">
                          <a:solidFill>
                            <a:schemeClr val="bg1"/>
                          </a:solidFill>
                          <a:effectLst/>
                          <a:latin typeface="Arial"/>
                          <a:cs typeface="Arial"/>
                        </a:rPr>
                        <a:t>Evaluation Products </a:t>
                      </a:r>
                    </a:p>
                    <a:p>
                      <a:pPr marL="0" marR="0" lvl="0" indent="0" algn="ctr" rtl="0" eaLnBrk="1" fontAlgn="base" latinLnBrk="0" hangingPunct="1">
                        <a:lnSpc>
                          <a:spcPct val="100000"/>
                        </a:lnSpc>
                        <a:spcBef>
                          <a:spcPts val="600"/>
                        </a:spcBef>
                        <a:spcAft>
                          <a:spcPts val="600"/>
                        </a:spcAft>
                        <a:buClrTx/>
                        <a:buSzTx/>
                        <a:buFontTx/>
                        <a:buNone/>
                      </a:pPr>
                      <a:r>
                        <a:rPr lang="en-AU" sz="1050" b="1" kern="1200">
                          <a:solidFill>
                            <a:schemeClr val="bg1"/>
                          </a:solidFill>
                          <a:effectLst/>
                          <a:latin typeface="Arial"/>
                          <a:cs typeface="Arial"/>
                        </a:rPr>
                        <a:t>(What is it that you are producing? How many are you producing?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cs typeface="Arial"/>
                        </a:rPr>
                        <a:t>Dissemination method</a:t>
                      </a:r>
                    </a:p>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cs typeface="Arial"/>
                        </a:rPr>
                        <a:t>(Think about how you will share your products)</a:t>
                      </a:r>
                    </a:p>
                    <a:p>
                      <a:pPr marL="0" algn="ctr" defTabSz="914400" rtl="0" eaLnBrk="1" fontAlgn="base" latinLnBrk="0" hangingPunct="1">
                        <a:lnSpc>
                          <a:spcPct val="100000"/>
                        </a:lnSpc>
                        <a:spcBef>
                          <a:spcPts val="600"/>
                        </a:spcBef>
                        <a:spcAft>
                          <a:spcPts val="600"/>
                        </a:spcAft>
                      </a:pPr>
                      <a:endParaRPr lang="en-AU" sz="1050" b="1" kern="1200">
                        <a:solidFill>
                          <a:schemeClr val="bg1"/>
                        </a:solidFill>
                        <a:effectLst/>
                        <a:latin typeface="Arial"/>
                        <a:cs typeface="Aria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cs typeface="Arial"/>
                        </a:rPr>
                        <a:t>Timeline </a:t>
                      </a:r>
                    </a:p>
                    <a:p>
                      <a:pPr marL="0" marR="0" lvl="0" indent="0" algn="ctr" rtl="0" eaLnBrk="1" fontAlgn="base" latinLnBrk="0" hangingPunct="1">
                        <a:lnSpc>
                          <a:spcPct val="100000"/>
                        </a:lnSpc>
                        <a:spcBef>
                          <a:spcPts val="600"/>
                        </a:spcBef>
                        <a:spcAft>
                          <a:spcPts val="600"/>
                        </a:spcAft>
                        <a:buClrTx/>
                        <a:buSzTx/>
                        <a:buFontTx/>
                        <a:buNone/>
                      </a:pPr>
                      <a:r>
                        <a:rPr lang="en-AU" sz="1050" b="1">
                          <a:solidFill>
                            <a:schemeClr val="bg1"/>
                          </a:solidFill>
                          <a:effectLst/>
                          <a:latin typeface="Arial"/>
                          <a:cs typeface="Arial"/>
                        </a:rPr>
                        <a:t>(Consider how long it will take, from the end of the data collection right up to that final communication activity/event)</a:t>
                      </a:r>
                    </a:p>
                    <a:p>
                      <a:pPr marL="0" algn="ctr" defTabSz="914400" rtl="0" eaLnBrk="1" fontAlgn="base" latinLnBrk="0" hangingPunct="1">
                        <a:lnSpc>
                          <a:spcPct val="100000"/>
                        </a:lnSpc>
                        <a:spcBef>
                          <a:spcPts val="600"/>
                        </a:spcBef>
                        <a:spcAft>
                          <a:spcPts val="600"/>
                        </a:spcAft>
                      </a:pPr>
                      <a:endParaRPr lang="en-AU" sz="1050" b="1" kern="1200">
                        <a:solidFill>
                          <a:schemeClr val="bg1"/>
                        </a:solidFill>
                        <a:effectLst/>
                        <a:latin typeface="Arial"/>
                        <a:cs typeface="Aria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lvl="0" algn="ctr">
                        <a:lnSpc>
                          <a:spcPct val="100000"/>
                        </a:lnSpc>
                        <a:spcBef>
                          <a:spcPts val="600"/>
                        </a:spcBef>
                        <a:spcAft>
                          <a:spcPts val="600"/>
                        </a:spcAft>
                        <a:buNone/>
                      </a:pPr>
                      <a:r>
                        <a:rPr lang="en-AU" sz="1050" b="1">
                          <a:solidFill>
                            <a:schemeClr val="bg1"/>
                          </a:solidFill>
                          <a:effectLst/>
                          <a:latin typeface="Arial"/>
                          <a:cs typeface="Arial"/>
                        </a:rPr>
                        <a:t>Budget and resources</a:t>
                      </a:r>
                    </a:p>
                    <a:p>
                      <a:pPr marL="0" lvl="0" algn="ctr">
                        <a:lnSpc>
                          <a:spcPct val="100000"/>
                        </a:lnSpc>
                        <a:spcBef>
                          <a:spcPts val="600"/>
                        </a:spcBef>
                        <a:spcAft>
                          <a:spcPts val="600"/>
                        </a:spcAft>
                        <a:buNone/>
                      </a:pPr>
                      <a:r>
                        <a:rPr lang="en-AU" sz="1050" b="1">
                          <a:solidFill>
                            <a:schemeClr val="bg1"/>
                          </a:solidFill>
                          <a:effectLst/>
                          <a:latin typeface="Arial"/>
                          <a:cs typeface="Arial"/>
                        </a:rPr>
                        <a:t>(It is important to know how much this will all cost and the people responsible for doing it) </a:t>
                      </a:r>
                      <a:endParaRPr lang="en-US">
                        <a:latin typeface="Arial"/>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1135524419"/>
                  </a:ext>
                </a:extLst>
              </a:tr>
              <a:tr h="1854436">
                <a:tc>
                  <a:txBody>
                    <a:bodyPr/>
                    <a:lstStyle/>
                    <a:p>
                      <a:pPr marL="228600" lvl="0" indent="-228600" fontAlgn="base">
                        <a:lnSpc>
                          <a:spcPct val="100000"/>
                        </a:lnSpc>
                        <a:spcBef>
                          <a:spcPts val="0"/>
                        </a:spcBef>
                        <a:spcAft>
                          <a:spcPts val="300"/>
                        </a:spcAft>
                        <a:buFont typeface="+mj-lt"/>
                        <a:buAutoNum type="arabicPeriod"/>
                      </a:pPr>
                      <a:r>
                        <a:rPr lang="en-AU" sz="950" kern="1200">
                          <a:solidFill>
                            <a:schemeClr val="tx1"/>
                          </a:solidFill>
                          <a:effectLst/>
                          <a:latin typeface="Arial"/>
                          <a:ea typeface="Calibri" panose="020F0502020204030204" pitchFamily="34" charset="0"/>
                          <a:cs typeface="Arial"/>
                        </a:rPr>
                        <a:t>All university participants in the project (3 in total)</a:t>
                      </a:r>
                    </a:p>
                    <a:p>
                      <a:pPr marL="228600" lvl="0" indent="-228600" fontAlgn="base">
                        <a:lnSpc>
                          <a:spcPct val="100000"/>
                        </a:lnSpc>
                        <a:spcBef>
                          <a:spcPts val="0"/>
                        </a:spcBef>
                        <a:spcAft>
                          <a:spcPts val="300"/>
                        </a:spcAft>
                        <a:buFont typeface="+mj-lt"/>
                        <a:buAutoNum type="arabicPeriod"/>
                      </a:pPr>
                      <a:r>
                        <a:rPr lang="en-AU" sz="950" kern="1200">
                          <a:solidFill>
                            <a:schemeClr val="tx1"/>
                          </a:solidFill>
                          <a:effectLst/>
                          <a:latin typeface="Arial"/>
                          <a:ea typeface="Calibri" panose="020F0502020204030204" pitchFamily="34" charset="0"/>
                          <a:cs typeface="Arial"/>
                        </a:rPr>
                        <a:t>Project funder</a:t>
                      </a:r>
                    </a:p>
                    <a:p>
                      <a:pPr marL="228600" lvl="0" indent="-228600" fontAlgn="base">
                        <a:lnSpc>
                          <a:spcPct val="100000"/>
                        </a:lnSpc>
                        <a:spcBef>
                          <a:spcPts val="0"/>
                        </a:spcBef>
                        <a:spcAft>
                          <a:spcPts val="300"/>
                        </a:spcAft>
                        <a:buFont typeface="+mj-lt"/>
                        <a:buAutoNum type="arabicPeriod"/>
                      </a:pPr>
                      <a:r>
                        <a:rPr lang="en-AU" sz="950" kern="1200">
                          <a:solidFill>
                            <a:schemeClr val="tx1"/>
                          </a:solidFill>
                          <a:effectLst/>
                          <a:latin typeface="Arial"/>
                          <a:ea typeface="Calibri" panose="020F0502020204030204" pitchFamily="34" charset="0"/>
                          <a:cs typeface="Arial"/>
                        </a:rPr>
                        <a:t>General public</a:t>
                      </a:r>
                    </a:p>
                    <a:p>
                      <a:pPr marL="0" marR="0" lvl="0" indent="0" algn="l" defTabSz="914400" rtl="0" eaLnBrk="1" fontAlgn="base" latinLnBrk="0" hangingPunct="1">
                        <a:lnSpc>
                          <a:spcPct val="100000"/>
                        </a:lnSpc>
                        <a:spcBef>
                          <a:spcPts val="600"/>
                        </a:spcBef>
                        <a:spcAft>
                          <a:spcPts val="600"/>
                        </a:spcAft>
                        <a:buClrTx/>
                        <a:buSzTx/>
                        <a:buFont typeface="Wingdings" panose="05000000000000000000" pitchFamily="2" charset="2"/>
                        <a:buNone/>
                        <a:tabLst/>
                        <a:defRPr/>
                      </a:pPr>
                      <a:endParaRPr lang="en-AU" sz="950" kern="1200">
                        <a:solidFill>
                          <a:schemeClr val="tx1"/>
                        </a:solidFill>
                        <a:effectLst/>
                        <a:latin typeface="Arial"/>
                        <a:ea typeface="Calibri" panose="020F0502020204030204" pitchFamily="34" charset="0"/>
                        <a:cs typeface="Arial"/>
                      </a:endParaRPr>
                    </a:p>
                    <a:p>
                      <a:pPr marL="0" marR="0" lvl="0" indent="0" algn="l" defTabSz="914400" rtl="0" eaLnBrk="1" fontAlgn="base" latinLnBrk="0" hangingPunct="1">
                        <a:lnSpc>
                          <a:spcPct val="100000"/>
                        </a:lnSpc>
                        <a:spcBef>
                          <a:spcPts val="600"/>
                        </a:spcBef>
                        <a:spcAft>
                          <a:spcPts val="600"/>
                        </a:spcAft>
                        <a:buClrTx/>
                        <a:buSzTx/>
                        <a:buFont typeface="Wingdings" panose="05000000000000000000" pitchFamily="2" charset="2"/>
                        <a:buNone/>
                        <a:tabLst/>
                        <a:defRPr/>
                      </a:pPr>
                      <a:endParaRPr lang="en-AU" sz="950" kern="1200">
                        <a:solidFill>
                          <a:schemeClr val="tx1"/>
                        </a:solidFill>
                        <a:effectLst/>
                        <a:latin typeface="Arial"/>
                        <a:ea typeface="Calibri" panose="020F0502020204030204" pitchFamily="34" charset="0"/>
                        <a:cs typeface="Arial"/>
                      </a:endParaRPr>
                    </a:p>
                    <a:p>
                      <a:pPr marL="0" marR="0" lvl="0" indent="0" algn="l" defTabSz="914400" rtl="0" eaLnBrk="1" fontAlgn="base" latinLnBrk="0" hangingPunct="1">
                        <a:lnSpc>
                          <a:spcPct val="100000"/>
                        </a:lnSpc>
                        <a:spcBef>
                          <a:spcPts val="600"/>
                        </a:spcBef>
                        <a:spcAft>
                          <a:spcPts val="600"/>
                        </a:spcAft>
                        <a:buClrTx/>
                        <a:buSzTx/>
                        <a:buFont typeface="Wingdings" panose="05000000000000000000" pitchFamily="2" charset="2"/>
                        <a:buNone/>
                        <a:tabLst/>
                        <a:defRPr/>
                      </a:pPr>
                      <a:endParaRPr lang="en-AU" sz="950" kern="1200">
                        <a:solidFill>
                          <a:schemeClr val="tx1"/>
                        </a:solidFill>
                        <a:effectLst/>
                        <a:latin typeface="Arial"/>
                        <a:ea typeface="Calibri" panose="020F0502020204030204" pitchFamily="34" charset="0"/>
                        <a:cs typeface="Arial"/>
                      </a:endParaRPr>
                    </a:p>
                    <a:p>
                      <a:pPr marL="0" indent="0" algn="l" fontAlgn="base">
                        <a:lnSpc>
                          <a:spcPct val="100000"/>
                        </a:lnSpc>
                        <a:spcBef>
                          <a:spcPts val="600"/>
                        </a:spcBef>
                        <a:spcAft>
                          <a:spcPts val="600"/>
                        </a:spcAft>
                        <a:buFont typeface="Wingdings" panose="05000000000000000000" pitchFamily="2" charset="2"/>
                        <a:buNone/>
                      </a:pPr>
                      <a:endParaRPr lang="en-AU" sz="950" b="0">
                        <a:solidFill>
                          <a:schemeClr val="tx1"/>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22860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Share the findings of the project on the prevalence of sexual harassment within a university context </a:t>
                      </a:r>
                    </a:p>
                    <a:p>
                      <a:pPr marL="22860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Contribute to further increasing awareness of the prevalence of sexual harassment within a university context</a:t>
                      </a:r>
                    </a:p>
                    <a:p>
                      <a:pPr marL="22860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Use for future funding bids to scale up the project</a:t>
                      </a:r>
                    </a:p>
                    <a:p>
                      <a:pPr marL="0" indent="0" algn="l" fontAlgn="base">
                        <a:lnSpc>
                          <a:spcPct val="100000"/>
                        </a:lnSpc>
                        <a:spcBef>
                          <a:spcPts val="600"/>
                        </a:spcBef>
                        <a:spcAft>
                          <a:spcPts val="600"/>
                        </a:spcAft>
                        <a:buFont typeface="Wingdings" panose="05000000000000000000" pitchFamily="2" charset="2"/>
                        <a:buNone/>
                      </a:pPr>
                      <a:endParaRPr lang="en-AU" sz="950" b="0">
                        <a:solidFill>
                          <a:schemeClr val="tx1"/>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228600" marR="0" lvl="0" indent="-228600" algn="l" defTabSz="914400" rtl="0" eaLnBrk="1" fontAlgn="base" latinLnBrk="0" hangingPunct="1">
                        <a:lnSpc>
                          <a:spcPct val="100000"/>
                        </a:lnSpc>
                        <a:spcBef>
                          <a:spcPts val="0"/>
                        </a:spcBef>
                        <a:spcAft>
                          <a:spcPts val="300"/>
                        </a:spcAft>
                        <a:buClrTx/>
                        <a:buSzTx/>
                        <a:buFont typeface="+mj-lt"/>
                        <a:buAutoNum type="arabicPeriod"/>
                        <a:tabLst/>
                        <a:defRPr/>
                      </a:pPr>
                      <a:r>
                        <a:rPr lang="en-AU" sz="950" kern="1200">
                          <a:solidFill>
                            <a:schemeClr val="tx1"/>
                          </a:solidFill>
                          <a:effectLst/>
                          <a:latin typeface="Arial"/>
                          <a:ea typeface="Calibri" panose="020F0502020204030204" pitchFamily="34" charset="0"/>
                          <a:cs typeface="Arial"/>
                        </a:rPr>
                        <a:t>Project evaluation report</a:t>
                      </a:r>
                    </a:p>
                    <a:p>
                      <a:pPr marL="228600" marR="0" lvl="0" indent="-228600" algn="l" defTabSz="914400" rtl="0" eaLnBrk="1" fontAlgn="base" latinLnBrk="0" hangingPunct="1">
                        <a:lnSpc>
                          <a:spcPct val="100000"/>
                        </a:lnSpc>
                        <a:spcBef>
                          <a:spcPts val="0"/>
                        </a:spcBef>
                        <a:spcAft>
                          <a:spcPts val="300"/>
                        </a:spcAft>
                        <a:buClrTx/>
                        <a:buSzTx/>
                        <a:buFont typeface="+mj-lt"/>
                        <a:buAutoNum type="arabicPeriod"/>
                        <a:tabLst/>
                        <a:defRPr/>
                      </a:pPr>
                      <a:r>
                        <a:rPr lang="en-AU" sz="950" kern="1200">
                          <a:solidFill>
                            <a:schemeClr val="tx1"/>
                          </a:solidFill>
                          <a:effectLst/>
                          <a:latin typeface="Arial"/>
                          <a:ea typeface="Calibri" panose="020F0502020204030204" pitchFamily="34" charset="0"/>
                          <a:cs typeface="Arial"/>
                        </a:rPr>
                        <a:t>Fact sheets in different languages</a:t>
                      </a:r>
                    </a:p>
                    <a:p>
                      <a:pPr marL="228600" marR="0" lvl="0" indent="-228600" algn="l" defTabSz="914400" rtl="0" eaLnBrk="1" fontAlgn="base" latinLnBrk="0" hangingPunct="1">
                        <a:lnSpc>
                          <a:spcPct val="100000"/>
                        </a:lnSpc>
                        <a:spcBef>
                          <a:spcPts val="0"/>
                        </a:spcBef>
                        <a:spcAft>
                          <a:spcPts val="300"/>
                        </a:spcAft>
                        <a:buClrTx/>
                        <a:buSzTx/>
                        <a:buFont typeface="+mj-lt"/>
                        <a:buAutoNum type="arabicPeriod"/>
                        <a:tabLst/>
                        <a:defRPr/>
                      </a:pPr>
                      <a:endParaRPr lang="en-AU" sz="950" kern="1200">
                        <a:solidFill>
                          <a:schemeClr val="tx1"/>
                        </a:solidFill>
                        <a:effectLst/>
                        <a:latin typeface="Arial"/>
                        <a:ea typeface="Calibri" panose="020F0502020204030204" pitchFamily="34" charset="0"/>
                        <a:cs typeface="Arial"/>
                      </a:endParaRPr>
                    </a:p>
                    <a:p>
                      <a:pPr marL="0" marR="0" lvl="0" indent="0" algn="l" defTabSz="914400" rtl="0" eaLnBrk="1" fontAlgn="base" latinLnBrk="0" hangingPunct="1">
                        <a:lnSpc>
                          <a:spcPct val="100000"/>
                        </a:lnSpc>
                        <a:spcBef>
                          <a:spcPts val="0"/>
                        </a:spcBef>
                        <a:spcAft>
                          <a:spcPts val="300"/>
                        </a:spcAft>
                        <a:buClrTx/>
                        <a:buSzTx/>
                        <a:buFont typeface="+mj-lt"/>
                        <a:buNone/>
                        <a:tabLst/>
                        <a:defRPr/>
                      </a:pPr>
                      <a:endParaRPr lang="en-AU" sz="950" kern="1200">
                        <a:solidFill>
                          <a:schemeClr val="tx1"/>
                        </a:solidFill>
                        <a:effectLst/>
                        <a:latin typeface="Arial"/>
                        <a:ea typeface="Calibri" panose="020F0502020204030204" pitchFamily="34" charset="0"/>
                        <a:cs typeface="Arial"/>
                      </a:endParaRPr>
                    </a:p>
                    <a:p>
                      <a:pPr marL="0" lvl="0" indent="0" fontAlgn="base">
                        <a:lnSpc>
                          <a:spcPct val="100000"/>
                        </a:lnSpc>
                        <a:spcBef>
                          <a:spcPts val="0"/>
                        </a:spcBef>
                        <a:spcAft>
                          <a:spcPts val="300"/>
                        </a:spcAft>
                        <a:buFont typeface="Symbol" panose="05050102010706020507" pitchFamily="18" charset="2"/>
                        <a:buNone/>
                      </a:pPr>
                      <a:endParaRPr lang="en-AU" sz="950" kern="1200">
                        <a:solidFill>
                          <a:schemeClr val="tx1"/>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228600" lvl="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Webinar to share the final report</a:t>
                      </a:r>
                    </a:p>
                    <a:p>
                      <a:pPr marL="228600" lvl="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Information sessions in the three universities</a:t>
                      </a:r>
                    </a:p>
                    <a:p>
                      <a:pPr marL="228600" lvl="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Send out EDM (electronic direct mail) and publish on website </a:t>
                      </a:r>
                    </a:p>
                    <a:p>
                      <a:pPr marL="228600" lvl="0" indent="-228600" algn="l" fontAlgn="base">
                        <a:lnSpc>
                          <a:spcPct val="100000"/>
                        </a:lnSpc>
                        <a:spcBef>
                          <a:spcPts val="600"/>
                        </a:spcBef>
                        <a:spcAft>
                          <a:spcPts val="600"/>
                        </a:spcAft>
                        <a:buFont typeface="+mj-lt"/>
                        <a:buAutoNum type="arabicPeriod"/>
                      </a:pPr>
                      <a:r>
                        <a:rPr lang="en-AU" sz="950" b="0">
                          <a:solidFill>
                            <a:schemeClr val="tx1"/>
                          </a:solidFill>
                          <a:effectLst/>
                          <a:latin typeface="Arial"/>
                          <a:ea typeface="Calibri" panose="020F0502020204030204" pitchFamily="34" charset="0"/>
                          <a:cs typeface="Arial"/>
                        </a:rPr>
                        <a:t>Promote across social media platforms</a:t>
                      </a:r>
                    </a:p>
                    <a:p>
                      <a:pPr marL="0" lvl="0" indent="0" algn="l" fontAlgn="base">
                        <a:lnSpc>
                          <a:spcPct val="100000"/>
                        </a:lnSpc>
                        <a:spcBef>
                          <a:spcPts val="600"/>
                        </a:spcBef>
                        <a:spcAft>
                          <a:spcPts val="600"/>
                        </a:spcAft>
                        <a:buFontTx/>
                        <a:buNone/>
                      </a:pPr>
                      <a:endParaRPr lang="en-AU" sz="950" b="0">
                        <a:solidFill>
                          <a:schemeClr val="tx1"/>
                        </a:solidFill>
                        <a:effectLst/>
                        <a:latin typeface="Arial"/>
                        <a:ea typeface="Calibri" panose="020F0502020204030204" pitchFamily="34" charset="0"/>
                        <a:cs typeface="Arial"/>
                      </a:endParaRPr>
                    </a:p>
                    <a:p>
                      <a:pPr marL="0" lvl="0" indent="0" algn="l" fontAlgn="base">
                        <a:lnSpc>
                          <a:spcPct val="100000"/>
                        </a:lnSpc>
                        <a:spcBef>
                          <a:spcPts val="600"/>
                        </a:spcBef>
                        <a:spcAft>
                          <a:spcPts val="600"/>
                        </a:spcAft>
                        <a:buFontTx/>
                        <a:buNone/>
                      </a:pPr>
                      <a:endParaRPr lang="en-AU" sz="950" b="0">
                        <a:solidFill>
                          <a:schemeClr val="tx1"/>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0" lvl="0" indent="0" algn="l" fontAlgn="base">
                        <a:lnSpc>
                          <a:spcPct val="100000"/>
                        </a:lnSpc>
                        <a:spcBef>
                          <a:spcPts val="600"/>
                        </a:spcBef>
                        <a:spcAft>
                          <a:spcPts val="600"/>
                        </a:spcAft>
                        <a:buFontTx/>
                        <a:buNone/>
                      </a:pPr>
                      <a:r>
                        <a:rPr lang="en-AU" sz="950" b="0" kern="1200">
                          <a:solidFill>
                            <a:schemeClr val="tx1"/>
                          </a:solidFill>
                          <a:effectLst/>
                          <a:latin typeface="Arial"/>
                          <a:ea typeface="Calibri" panose="020F0502020204030204" pitchFamily="34" charset="0"/>
                          <a:cs typeface="Arial"/>
                        </a:rPr>
                        <a:t>Three to four weeks after the completion of the events to provide time for </a:t>
                      </a:r>
                      <a:br>
                        <a:rPr lang="en-AU" sz="950" b="0" kern="1200">
                          <a:solidFill>
                            <a:srgbClr val="000000"/>
                          </a:solidFill>
                          <a:effectLst/>
                          <a:latin typeface="Arial"/>
                          <a:ea typeface="Calibri" panose="020F0502020204030204" pitchFamily="34" charset="0"/>
                          <a:cs typeface="Arial"/>
                        </a:rPr>
                      </a:br>
                      <a:r>
                        <a:rPr lang="en-AU" sz="950" b="0" kern="1200">
                          <a:solidFill>
                            <a:schemeClr val="tx1"/>
                          </a:solidFill>
                          <a:effectLst/>
                          <a:latin typeface="Arial"/>
                          <a:ea typeface="Calibri" panose="020F0502020204030204" pitchFamily="34" charset="0"/>
                          <a:cs typeface="Arial"/>
                        </a:rPr>
                        <a:t>a. write up, </a:t>
                      </a:r>
                      <a:br>
                        <a:rPr lang="en-AU" sz="950" b="0" kern="1200">
                          <a:solidFill>
                            <a:srgbClr val="000000"/>
                          </a:solidFill>
                          <a:effectLst/>
                          <a:latin typeface="Arial"/>
                          <a:ea typeface="Calibri" panose="020F0502020204030204" pitchFamily="34" charset="0"/>
                          <a:cs typeface="Arial"/>
                        </a:rPr>
                      </a:br>
                      <a:r>
                        <a:rPr lang="en-AU" sz="950" b="0" kern="1200">
                          <a:solidFill>
                            <a:schemeClr val="tx1"/>
                          </a:solidFill>
                          <a:effectLst/>
                          <a:latin typeface="Arial"/>
                          <a:ea typeface="Calibri" panose="020F0502020204030204" pitchFamily="34" charset="0"/>
                          <a:cs typeface="Arial"/>
                        </a:rPr>
                        <a:t>b. design (external supplier) and </a:t>
                      </a:r>
                      <a:br>
                        <a:rPr lang="en-AU" sz="950" b="0" kern="1200">
                          <a:solidFill>
                            <a:srgbClr val="000000"/>
                          </a:solidFill>
                          <a:effectLst/>
                          <a:latin typeface="Arial"/>
                          <a:ea typeface="Calibri" panose="020F0502020204030204" pitchFamily="34" charset="0"/>
                          <a:cs typeface="Arial"/>
                        </a:rPr>
                      </a:br>
                      <a:r>
                        <a:rPr lang="en-AU" sz="950" b="0" kern="1200">
                          <a:solidFill>
                            <a:schemeClr val="tx1"/>
                          </a:solidFill>
                          <a:effectLst/>
                          <a:latin typeface="Arial"/>
                          <a:ea typeface="Calibri" panose="020F0502020204030204" pitchFamily="34" charset="0"/>
                          <a:cs typeface="Arial"/>
                        </a:rPr>
                        <a:t>c. collation of pictures and analysis of survey responses</a:t>
                      </a:r>
                      <a:endParaRPr lang="en-US"/>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0" indent="0" algn="l" fontAlgn="base">
                        <a:lnSpc>
                          <a:spcPct val="100000"/>
                        </a:lnSpc>
                        <a:spcBef>
                          <a:spcPts val="600"/>
                        </a:spcBef>
                        <a:spcAft>
                          <a:spcPts val="600"/>
                        </a:spcAft>
                        <a:buFont typeface="Wingdings" panose="05000000000000000000" pitchFamily="2" charset="2"/>
                        <a:buNone/>
                      </a:pPr>
                      <a:r>
                        <a:rPr lang="en-AU" sz="950" b="0">
                          <a:solidFill>
                            <a:schemeClr val="tx1"/>
                          </a:solidFill>
                          <a:effectLst/>
                          <a:latin typeface="Arial"/>
                          <a:ea typeface="Calibri" panose="020F0502020204030204" pitchFamily="34" charset="0"/>
                          <a:cs typeface="Arial"/>
                        </a:rPr>
                        <a:t>Project Officer and Communications and Marketing Team</a:t>
                      </a:r>
                    </a:p>
                    <a:p>
                      <a:pPr marL="0" indent="0" algn="l" fontAlgn="base">
                        <a:lnSpc>
                          <a:spcPct val="100000"/>
                        </a:lnSpc>
                        <a:spcBef>
                          <a:spcPts val="600"/>
                        </a:spcBef>
                        <a:spcAft>
                          <a:spcPts val="600"/>
                        </a:spcAft>
                        <a:buFont typeface="Wingdings" panose="05000000000000000000" pitchFamily="2" charset="2"/>
                        <a:buNone/>
                      </a:pPr>
                      <a:r>
                        <a:rPr lang="en-AU" sz="950" b="0">
                          <a:solidFill>
                            <a:schemeClr val="tx1"/>
                          </a:solidFill>
                          <a:effectLst/>
                          <a:latin typeface="Arial"/>
                          <a:ea typeface="Calibri" panose="020F0502020204030204" pitchFamily="34" charset="0"/>
                          <a:cs typeface="Arial"/>
                        </a:rPr>
                        <a:t>In-kind support from university partner </a:t>
                      </a:r>
                    </a:p>
                    <a:p>
                      <a:pPr marL="0" indent="0" algn="l" fontAlgn="base">
                        <a:lnSpc>
                          <a:spcPct val="100000"/>
                        </a:lnSpc>
                        <a:spcBef>
                          <a:spcPts val="600"/>
                        </a:spcBef>
                        <a:spcAft>
                          <a:spcPts val="600"/>
                        </a:spcAft>
                        <a:buFont typeface="Wingdings" panose="05000000000000000000" pitchFamily="2" charset="2"/>
                        <a:buNone/>
                      </a:pPr>
                      <a:r>
                        <a:rPr lang="en-AU" sz="950" b="0">
                          <a:solidFill>
                            <a:schemeClr val="tx1"/>
                          </a:solidFill>
                          <a:effectLst/>
                          <a:latin typeface="Arial"/>
                          <a:ea typeface="Calibri" panose="020F0502020204030204" pitchFamily="34" charset="0"/>
                          <a:cs typeface="Arial"/>
                        </a:rPr>
                        <a:t>$1000 in funding for printing </a:t>
                      </a: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97604939"/>
                  </a:ext>
                </a:extLst>
              </a:tr>
              <a:tr h="1541014">
                <a:tc>
                  <a:txBody>
                    <a:bodyPr/>
                    <a:lstStyle/>
                    <a:p>
                      <a:pPr marL="0" indent="0" algn="l" fontAlgn="base">
                        <a:lnSpc>
                          <a:spcPct val="100000"/>
                        </a:lnSpc>
                        <a:spcBef>
                          <a:spcPts val="600"/>
                        </a:spcBef>
                        <a:spcAft>
                          <a:spcPts val="600"/>
                        </a:spcAft>
                        <a:buFont typeface="Wingdings" panose="05000000000000000000" pitchFamily="2" charset="2"/>
                        <a:buNone/>
                      </a:pPr>
                      <a:endParaRPr lang="en-AU" sz="950" b="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marL="0" indent="0" algn="l" fontAlgn="base">
                        <a:lnSpc>
                          <a:spcPct val="100000"/>
                        </a:lnSpc>
                        <a:spcBef>
                          <a:spcPts val="600"/>
                        </a:spcBef>
                        <a:spcAft>
                          <a:spcPts val="600"/>
                        </a:spcAft>
                        <a:buFont typeface="Wingdings" panose="05000000000000000000" pitchFamily="2" charset="2"/>
                        <a:buNone/>
                      </a:pPr>
                      <a:endParaRPr lang="en-AU" sz="950" b="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5">
                        <a:lumMod val="20000"/>
                        <a:lumOff val="80000"/>
                      </a:schemeClr>
                    </a:solidFill>
                  </a:tcPr>
                </a:tc>
                <a:tc>
                  <a:txBody>
                    <a:bodyPr/>
                    <a:lstStyle/>
                    <a:p>
                      <a:pPr marL="0" lvl="0" indent="0" fontAlgn="base">
                        <a:lnSpc>
                          <a:spcPct val="100000"/>
                        </a:lnSpc>
                        <a:spcBef>
                          <a:spcPts val="0"/>
                        </a:spcBef>
                        <a:spcAft>
                          <a:spcPts val="300"/>
                        </a:spcAft>
                        <a:buFont typeface="Symbol" panose="05050102010706020507" pitchFamily="18" charset="2"/>
                        <a:buNone/>
                      </a:pPr>
                      <a:endParaRPr lang="en-AU" sz="950" kern="120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5">
                        <a:lumMod val="20000"/>
                        <a:lumOff val="80000"/>
                      </a:schemeClr>
                    </a:solidFill>
                  </a:tcPr>
                </a:tc>
                <a:tc>
                  <a:txBody>
                    <a:bodyPr/>
                    <a:lstStyle/>
                    <a:p>
                      <a:pPr marL="0" lvl="0" indent="0" algn="l" fontAlgn="base">
                        <a:lnSpc>
                          <a:spcPct val="100000"/>
                        </a:lnSpc>
                        <a:spcBef>
                          <a:spcPts val="600"/>
                        </a:spcBef>
                        <a:spcAft>
                          <a:spcPts val="600"/>
                        </a:spcAft>
                        <a:buFontTx/>
                        <a:buNone/>
                      </a:pPr>
                      <a:endParaRPr lang="en-AU" sz="950" b="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5">
                        <a:lumMod val="20000"/>
                        <a:lumOff val="80000"/>
                      </a:schemeClr>
                    </a:solidFill>
                  </a:tcPr>
                </a:tc>
                <a:tc>
                  <a:txBody>
                    <a:bodyPr/>
                    <a:lstStyle/>
                    <a:p>
                      <a:pPr marL="0" lvl="0" indent="0" algn="l" fontAlgn="base">
                        <a:lnSpc>
                          <a:spcPct val="100000"/>
                        </a:lnSpc>
                        <a:spcBef>
                          <a:spcPts val="600"/>
                        </a:spcBef>
                        <a:spcAft>
                          <a:spcPts val="600"/>
                        </a:spcAft>
                        <a:buFontTx/>
                        <a:buNone/>
                      </a:pPr>
                      <a:endParaRPr lang="en-AU" sz="950" b="0" kern="120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5">
                        <a:lumMod val="20000"/>
                        <a:lumOff val="80000"/>
                      </a:schemeClr>
                    </a:solidFill>
                  </a:tcPr>
                </a:tc>
                <a:tc>
                  <a:txBody>
                    <a:bodyPr/>
                    <a:lstStyle/>
                    <a:p>
                      <a:pPr marL="0" indent="0" algn="l" fontAlgn="base">
                        <a:lnSpc>
                          <a:spcPct val="100000"/>
                        </a:lnSpc>
                        <a:spcBef>
                          <a:spcPts val="600"/>
                        </a:spcBef>
                        <a:spcAft>
                          <a:spcPts val="600"/>
                        </a:spcAft>
                        <a:buFont typeface="Wingdings" panose="05000000000000000000" pitchFamily="2" charset="2"/>
                        <a:buNone/>
                      </a:pPr>
                      <a:endParaRPr lang="en-AU" sz="950" b="0">
                        <a:solidFill>
                          <a:schemeClr val="accent5">
                            <a:lumMod val="50000"/>
                          </a:schemeClr>
                        </a:solidFill>
                        <a:effectLst/>
                        <a:latin typeface="Arial"/>
                        <a:ea typeface="Calibri" panose="020F0502020204030204" pitchFamily="34" charset="0"/>
                        <a:cs typeface="Arial"/>
                      </a:endParaRPr>
                    </a:p>
                  </a:txBody>
                  <a:tcPr marL="0" marR="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8186808"/>
                  </a:ext>
                </a:extLst>
              </a:tr>
            </a:tbl>
          </a:graphicData>
        </a:graphic>
      </p:graphicFrame>
      <p:sp>
        <p:nvSpPr>
          <p:cNvPr id="2" name="TextBox 1">
            <a:extLst>
              <a:ext uri="{FF2B5EF4-FFF2-40B4-BE49-F238E27FC236}">
                <a16:creationId xmlns:a16="http://schemas.microsoft.com/office/drawing/2014/main" id="{750DB71C-2199-4239-88A3-EFCF3B31D573}"/>
              </a:ext>
            </a:extLst>
          </p:cNvPr>
          <p:cNvSpPr txBox="1"/>
          <p:nvPr/>
        </p:nvSpPr>
        <p:spPr>
          <a:xfrm>
            <a:off x="5576887" y="2919412"/>
            <a:ext cx="914400" cy="914400"/>
          </a:xfrm>
          <a:prstGeom prst="rect">
            <a:avLst/>
          </a:prstGeom>
          <a:noFill/>
        </p:spPr>
        <p:txBody>
          <a:bodyPr wrap="square" rtlCol="0">
            <a:spAutoFit/>
          </a:bodyPr>
          <a:lstStyle/>
          <a:p>
            <a:endParaRPr lang="en-AU"/>
          </a:p>
        </p:txBody>
      </p:sp>
      <p:sp>
        <p:nvSpPr>
          <p:cNvPr id="3" name="TextBox 2">
            <a:extLst>
              <a:ext uri="{FF2B5EF4-FFF2-40B4-BE49-F238E27FC236}">
                <a16:creationId xmlns:a16="http://schemas.microsoft.com/office/drawing/2014/main" id="{9B94197C-5D6F-4A4F-A72B-4C23CB514654}"/>
              </a:ext>
            </a:extLst>
          </p:cNvPr>
          <p:cNvSpPr txBox="1"/>
          <p:nvPr/>
        </p:nvSpPr>
        <p:spPr>
          <a:xfrm rot="19532966">
            <a:off x="4534352" y="3266788"/>
            <a:ext cx="2695575" cy="584775"/>
          </a:xfrm>
          <a:prstGeom prst="rect">
            <a:avLst/>
          </a:prstGeom>
          <a:noFill/>
        </p:spPr>
        <p:txBody>
          <a:bodyPr wrap="square" rtlCol="0">
            <a:spAutoFit/>
          </a:bodyPr>
          <a:lstStyle/>
          <a:p>
            <a:r>
              <a:rPr lang="en-AU" sz="1400" b="1" kern="1200">
                <a:solidFill>
                  <a:srgbClr val="FF0000"/>
                </a:solidFill>
                <a:effectLst/>
                <a:latin typeface="Arial"/>
                <a:ea typeface="Calibri" panose="020F0502020204030204" pitchFamily="34" charset="0"/>
                <a:cs typeface="Arial"/>
              </a:rPr>
              <a:t>EXAMPLE ONLY</a:t>
            </a:r>
          </a:p>
          <a:p>
            <a:endParaRPr lang="en-AU"/>
          </a:p>
        </p:txBody>
      </p:sp>
    </p:spTree>
    <p:extLst>
      <p:ext uri="{BB962C8B-B14F-4D97-AF65-F5344CB8AC3E}">
        <p14:creationId xmlns:p14="http://schemas.microsoft.com/office/powerpoint/2010/main" val="203845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D8D0F-98AD-45C1-AB5C-E33CE7CB0719}"/>
              </a:ext>
            </a:extLst>
          </p:cNvPr>
          <p:cNvSpPr>
            <a:spLocks noGrp="1"/>
          </p:cNvSpPr>
          <p:nvPr>
            <p:ph type="title"/>
          </p:nvPr>
        </p:nvSpPr>
        <p:spPr>
          <a:xfrm>
            <a:off x="838200" y="214123"/>
            <a:ext cx="10515600" cy="683499"/>
          </a:xfrm>
        </p:spPr>
        <p:txBody>
          <a:bodyPr>
            <a:normAutofit fontScale="90000"/>
          </a:bodyPr>
          <a:lstStyle/>
          <a:p>
            <a:r>
              <a:rPr lang="en-AU">
                <a:latin typeface="Arial" panose="020B0604020202020204" pitchFamily="34" charset="0"/>
                <a:cs typeface="Arial" panose="020B0604020202020204" pitchFamily="34" charset="0"/>
              </a:rPr>
              <a:t>Guidance Notes</a:t>
            </a:r>
          </a:p>
        </p:txBody>
      </p:sp>
      <p:sp>
        <p:nvSpPr>
          <p:cNvPr id="3" name="Content Placeholder 2">
            <a:extLst>
              <a:ext uri="{FF2B5EF4-FFF2-40B4-BE49-F238E27FC236}">
                <a16:creationId xmlns:a16="http://schemas.microsoft.com/office/drawing/2014/main" id="{F78EDF02-07EF-42E1-9879-F8BCB355714A}"/>
              </a:ext>
            </a:extLst>
          </p:cNvPr>
          <p:cNvSpPr>
            <a:spLocks noGrp="1"/>
          </p:cNvSpPr>
          <p:nvPr>
            <p:ph idx="1"/>
          </p:nvPr>
        </p:nvSpPr>
        <p:spPr>
          <a:xfrm>
            <a:off x="838200" y="942154"/>
            <a:ext cx="10515600" cy="5661978"/>
          </a:xfrm>
        </p:spPr>
        <p:txBody>
          <a:bodyPr vert="horz" lIns="91440" tIns="45720" rIns="91440" bIns="45720" rtlCol="0" anchor="t">
            <a:normAutofit lnSpcReduction="10000"/>
          </a:bodyPr>
          <a:lstStyle/>
          <a:p>
            <a:r>
              <a:rPr lang="en-AU" sz="2400">
                <a:latin typeface="Arial"/>
                <a:ea typeface="+mn-lt"/>
                <a:cs typeface="+mn-lt"/>
              </a:rPr>
              <a:t>This template can be adapted to better suit your project's method, cohort or setting.</a:t>
            </a:r>
            <a:endParaRPr lang="en-AU" sz="2400">
              <a:latin typeface="Arial"/>
              <a:cs typeface="Arial"/>
            </a:endParaRPr>
          </a:p>
          <a:p>
            <a:r>
              <a:rPr lang="en-AU" sz="2400">
                <a:latin typeface="Arial"/>
                <a:cs typeface="Arial"/>
              </a:rPr>
              <a:t>The template contains examples only. You can add more rows for each key audience that you identify.</a:t>
            </a:r>
          </a:p>
          <a:p>
            <a:r>
              <a:rPr lang="en-AU" sz="2400">
                <a:latin typeface="Arial"/>
                <a:cs typeface="Arial"/>
              </a:rPr>
              <a:t>You can develop or adapt your stakeholder matrix for use in any format (e.g., Word, Excel, PowerPoint) but ensure that the key column headings are included</a:t>
            </a:r>
          </a:p>
          <a:p>
            <a:r>
              <a:rPr lang="en-AU" sz="2400">
                <a:latin typeface="Arial"/>
                <a:cs typeface="Arial"/>
              </a:rPr>
              <a:t>Refer to your stakeholder matrix to help you complete the dissemination/communication plan. The key is to be clear about your purpose and also your audience.</a:t>
            </a:r>
          </a:p>
          <a:p>
            <a:r>
              <a:rPr lang="en-AU" sz="2400">
                <a:latin typeface="Arial"/>
                <a:cs typeface="Arial"/>
              </a:rPr>
              <a:t>The </a:t>
            </a:r>
            <a:r>
              <a:rPr lang="en-AU" sz="2400" b="1">
                <a:latin typeface="Arial"/>
                <a:cs typeface="Arial"/>
              </a:rPr>
              <a:t>dissemination method </a:t>
            </a:r>
            <a:r>
              <a:rPr lang="en-AU" sz="2400">
                <a:latin typeface="Arial"/>
                <a:cs typeface="Arial"/>
              </a:rPr>
              <a:t>is your ‘how’ strategy. Think about both how you can push out the message (Send out EDM) and how you can pull in your audience (One-off webinar)</a:t>
            </a:r>
          </a:p>
          <a:p>
            <a:r>
              <a:rPr lang="en-AU" sz="2400">
                <a:latin typeface="Arial"/>
                <a:cs typeface="Arial"/>
              </a:rPr>
              <a:t>For more guidance on developing a dissemination/communication plan go to the Respect Victoria Monitoring, Evaluation and Learning (MEL) Toolkit website </a:t>
            </a:r>
            <a:endParaRPr lang="en-AU" sz="2400" i="1">
              <a:latin typeface="Arial"/>
              <a:cs typeface="Arial"/>
            </a:endParaRPr>
          </a:p>
          <a:p>
            <a:endParaRPr lang="en-AU" sz="1800" b="1">
              <a:latin typeface="Arial" panose="020B0604020202020204" pitchFamily="34" charset="0"/>
              <a:cs typeface="Arial" panose="020B0604020202020204" pitchFamily="34" charset="0"/>
            </a:endParaRPr>
          </a:p>
          <a:p>
            <a:endParaRPr lang="en-AU" sz="1800">
              <a:cs typeface="Calibri" panose="020F0502020204030204"/>
            </a:endParaRPr>
          </a:p>
        </p:txBody>
      </p:sp>
    </p:spTree>
    <p:extLst>
      <p:ext uri="{BB962C8B-B14F-4D97-AF65-F5344CB8AC3E}">
        <p14:creationId xmlns:p14="http://schemas.microsoft.com/office/powerpoint/2010/main" val="140278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54C36706F68B4093110CAEB8F47704" ma:contentTypeVersion="12" ma:contentTypeDescription="Create a new document." ma:contentTypeScope="" ma:versionID="3c3c6cd269d3cd5a7512394d4133e161">
  <xsd:schema xmlns:xsd="http://www.w3.org/2001/XMLSchema" xmlns:xs="http://www.w3.org/2001/XMLSchema" xmlns:p="http://schemas.microsoft.com/office/2006/metadata/properties" xmlns:ns2="ed826c9f-a6fb-4d3a-9f45-8165efdbe97a" xmlns:ns3="316ea716-3cda-4c05-9203-dbba04f85c4c" targetNamespace="http://schemas.microsoft.com/office/2006/metadata/properties" ma:root="true" ma:fieldsID="4f98539e1c584b0e95e7cc825fa8e25e" ns2:_="" ns3:_="">
    <xsd:import namespace="ed826c9f-a6fb-4d3a-9f45-8165efdbe97a"/>
    <xsd:import namespace="316ea716-3cda-4c05-9203-dbba04f85c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26c9f-a6fb-4d3a-9f45-8165efdbe9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6ea716-3cda-4c05-9203-dbba04f85c4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316ea716-3cda-4c05-9203-dbba04f85c4c">
      <UserInfo>
        <DisplayName/>
        <AccountId xsi:nil="true"/>
        <AccountType/>
      </UserInfo>
    </SharedWithUsers>
  </documentManagement>
</p:properties>
</file>

<file path=customXml/itemProps1.xml><?xml version="1.0" encoding="utf-8"?>
<ds:datastoreItem xmlns:ds="http://schemas.openxmlformats.org/officeDocument/2006/customXml" ds:itemID="{7D87BE7E-3BCA-455F-86C5-641A2E144899}">
  <ds:schemaRefs>
    <ds:schemaRef ds:uri="http://schemas.microsoft.com/sharepoint/v3/contenttype/forms"/>
  </ds:schemaRefs>
</ds:datastoreItem>
</file>

<file path=customXml/itemProps2.xml><?xml version="1.0" encoding="utf-8"?>
<ds:datastoreItem xmlns:ds="http://schemas.openxmlformats.org/officeDocument/2006/customXml" ds:itemID="{239B8D3B-E6DF-40E7-8A2E-52124123701F}">
  <ds:schemaRefs>
    <ds:schemaRef ds:uri="316ea716-3cda-4c05-9203-dbba04f85c4c"/>
    <ds:schemaRef ds:uri="ed826c9f-a6fb-4d3a-9f45-8165efdbe9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9E70F36-5DEF-404A-973D-DC33A5F30197}">
  <ds:schemaRefs>
    <ds:schemaRef ds:uri="316ea716-3cda-4c05-9203-dbba04f85c4c"/>
    <ds:schemaRef ds:uri="ed826c9f-a6fb-4d3a-9f45-8165efdbe9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Slides>
  <Notes>0</Notes>
  <HiddenSlides>0</HiddenSlide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Office Theme</vt:lpstr>
      <vt:lpstr>PowerPoint Presentation</vt:lpstr>
      <vt:lpstr>Guidance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2021-12-09T08:13:26Z</dcterms:created>
  <dcterms:modified xsi:type="dcterms:W3CDTF">2022-05-31T06:39:26Z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0x0101002654C36706F68B4093110CAEB8F47704</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ies>
</file>