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8"/>
  </p:notesMasterIdLst>
  <p:sldIdLst>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Portaro (RespectVictoria)" initials="LP(" lastIdx="1" clrIdx="0">
    <p:extLst>
      <p:ext uri="{19B8F6BF-5375-455C-9EA6-DF929625EA0E}">
        <p15:presenceInfo xmlns:p15="http://schemas.microsoft.com/office/powerpoint/2012/main" userId="S::laura.portaro@respectvictoria.vic.gov.au::41d5311f-9330-48b0-abac-2ee939bded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ACEAD5-8427-471D-A5C0-4270CE9141BE}" v="3" dt="2022-05-31T06:37:54.091"/>
    <p1510:client id="{57A7C184-5A48-21F3-1145-74E3FF0AB606}" v="160" dt="2022-05-31T05:44:28.439"/>
    <p1510:client id="{F7AF97B2-E983-43C5-B16A-0AA40C97E969}" v="508" dt="2022-05-31T05:58:07.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Portaro (RespectVictoria)" userId="41d5311f-9330-48b0-abac-2ee939bded06" providerId="ADAL" clId="{8FDB32EB-E3CD-4CB3-B930-44002E3A436B}"/>
    <pc:docChg chg="undo custSel modSld">
      <pc:chgData name="Laura Portaro (RespectVictoria)" userId="41d5311f-9330-48b0-abac-2ee939bded06" providerId="ADAL" clId="{8FDB32EB-E3CD-4CB3-B930-44002E3A436B}" dt="2021-12-13T05:32:03.476" v="1011" actId="108"/>
      <pc:docMkLst>
        <pc:docMk/>
      </pc:docMkLst>
      <pc:sldChg chg="addSp modSp mod">
        <pc:chgData name="Laura Portaro (RespectVictoria)" userId="41d5311f-9330-48b0-abac-2ee939bded06" providerId="ADAL" clId="{8FDB32EB-E3CD-4CB3-B930-44002E3A436B}" dt="2021-12-13T05:32:03.476" v="1011" actId="108"/>
        <pc:sldMkLst>
          <pc:docMk/>
          <pc:sldMk cId="1249362507" sldId="264"/>
        </pc:sldMkLst>
        <pc:spChg chg="add mod">
          <ac:chgData name="Laura Portaro (RespectVictoria)" userId="41d5311f-9330-48b0-abac-2ee939bded06" providerId="ADAL" clId="{8FDB32EB-E3CD-4CB3-B930-44002E3A436B}" dt="2021-12-13T05:08:44.982" v="139" actId="688"/>
          <ac:spMkLst>
            <pc:docMk/>
            <pc:sldMk cId="1249362507" sldId="264"/>
            <ac:spMk id="2" creationId="{C5BE20AD-AAF4-41A7-8886-7AE1F8871331}"/>
          </ac:spMkLst>
        </pc:spChg>
        <pc:graphicFrameChg chg="mod modGraphic">
          <ac:chgData name="Laura Portaro (RespectVictoria)" userId="41d5311f-9330-48b0-abac-2ee939bded06" providerId="ADAL" clId="{8FDB32EB-E3CD-4CB3-B930-44002E3A436B}" dt="2021-12-13T05:32:03.476" v="1011" actId="108"/>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69051E29-92D6-417E-B5DC-16A4D333F176}"/>
    <pc:docChg chg="modSld">
      <pc:chgData name="Laura Portaro (RespectVictoria)" userId="S::laura.portaro@respectvictoria.vic.gov.au::41d5311f-9330-48b0-abac-2ee939bded06" providerId="AD" clId="Web-{69051E29-92D6-417E-B5DC-16A4D333F176}" dt="2021-12-09T09:49:11.577" v="19"/>
      <pc:docMkLst>
        <pc:docMk/>
      </pc:docMkLst>
      <pc:sldChg chg="addSp delSp modSp">
        <pc:chgData name="Laura Portaro (RespectVictoria)" userId="S::laura.portaro@respectvictoria.vic.gov.au::41d5311f-9330-48b0-abac-2ee939bded06" providerId="AD" clId="Web-{69051E29-92D6-417E-B5DC-16A4D333F176}" dt="2021-12-09T09:49:11.577" v="19"/>
        <pc:sldMkLst>
          <pc:docMk/>
          <pc:sldMk cId="1249362507" sldId="264"/>
        </pc:sldMkLst>
        <pc:spChg chg="add del mod">
          <ac:chgData name="Laura Portaro (RespectVictoria)" userId="S::laura.portaro@respectvictoria.vic.gov.au::41d5311f-9330-48b0-abac-2ee939bded06" providerId="AD" clId="Web-{69051E29-92D6-417E-B5DC-16A4D333F176}" dt="2021-12-09T09:49:11.577" v="19"/>
          <ac:spMkLst>
            <pc:docMk/>
            <pc:sldMk cId="1249362507" sldId="264"/>
            <ac:spMk id="2" creationId="{854C0685-32D4-4B19-8CB1-16469812C788}"/>
          </ac:spMkLst>
        </pc:spChg>
        <pc:spChg chg="mod">
          <ac:chgData name="Laura Portaro (RespectVictoria)" userId="S::laura.portaro@respectvictoria.vic.gov.au::41d5311f-9330-48b0-abac-2ee939bded06" providerId="AD" clId="Web-{69051E29-92D6-417E-B5DC-16A4D333F176}" dt="2021-12-09T09:48:48.154" v="16" actId="20577"/>
          <ac:spMkLst>
            <pc:docMk/>
            <pc:sldMk cId="1249362507" sldId="264"/>
            <ac:spMk id="5" creationId="{79CDEE3F-3D7D-4A0D-99C0-D230B40B5F9D}"/>
          </ac:spMkLst>
        </pc:spChg>
        <pc:graphicFrameChg chg="mod">
          <ac:chgData name="Laura Portaro (RespectVictoria)" userId="S::laura.portaro@respectvictoria.vic.gov.au::41d5311f-9330-48b0-abac-2ee939bded06" providerId="AD" clId="Web-{69051E29-92D6-417E-B5DC-16A4D333F176}" dt="2021-12-09T09:48:11.622" v="0" actId="1076"/>
          <ac:graphicFrameMkLst>
            <pc:docMk/>
            <pc:sldMk cId="1249362507" sldId="264"/>
            <ac:graphicFrameMk id="4" creationId="{D08910D3-4C99-45AC-B3D9-1DD9F0B30A72}"/>
          </ac:graphicFrameMkLst>
        </pc:graphicFrameChg>
      </pc:sldChg>
    </pc:docChg>
  </pc:docChgLst>
  <pc:docChgLst>
    <pc:chgData name="Santi Phongsavan (RespectVictoria)" userId="S::santi.phongsavan@respectvictoria.vic.gov.au::41142378-5994-4d26-a46f-49e1a429fd4c" providerId="AD" clId="Web-{E4D14054-3CF8-F1F9-11C8-B34094BA8FA2}"/>
    <pc:docChg chg="modSld">
      <pc:chgData name="Santi Phongsavan (RespectVictoria)" userId="S::santi.phongsavan@respectvictoria.vic.gov.au::41142378-5994-4d26-a46f-49e1a429fd4c" providerId="AD" clId="Web-{E4D14054-3CF8-F1F9-11C8-B34094BA8FA2}" dt="2021-12-13T04:10:39.594" v="60"/>
      <pc:docMkLst>
        <pc:docMk/>
      </pc:docMkLst>
      <pc:sldChg chg="modSp">
        <pc:chgData name="Santi Phongsavan (RespectVictoria)" userId="S::santi.phongsavan@respectvictoria.vic.gov.au::41142378-5994-4d26-a46f-49e1a429fd4c" providerId="AD" clId="Web-{E4D14054-3CF8-F1F9-11C8-B34094BA8FA2}" dt="2021-12-13T04:10:39.594" v="60"/>
        <pc:sldMkLst>
          <pc:docMk/>
          <pc:sldMk cId="1249362507" sldId="264"/>
        </pc:sldMkLst>
        <pc:graphicFrameChg chg="mod modGraphic">
          <ac:chgData name="Santi Phongsavan (RespectVictoria)" userId="S::santi.phongsavan@respectvictoria.vic.gov.au::41142378-5994-4d26-a46f-49e1a429fd4c" providerId="AD" clId="Web-{E4D14054-3CF8-F1F9-11C8-B34094BA8FA2}" dt="2021-12-13T04:10:39.594" v="60"/>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4ECE04D3-4B7C-42BC-BC32-A495F4C920CC}"/>
    <pc:docChg chg="modSld">
      <pc:chgData name="Laura Portaro (RespectVictoria)" userId="S::laura.portaro@respectvictoria.vic.gov.au::41d5311f-9330-48b0-abac-2ee939bded06" providerId="AD" clId="Web-{4ECE04D3-4B7C-42BC-BC32-A495F4C920CC}" dt="2021-12-09T08:23:58.334" v="54" actId="1076"/>
      <pc:docMkLst>
        <pc:docMk/>
      </pc:docMkLst>
      <pc:sldChg chg="modSp">
        <pc:chgData name="Laura Portaro (RespectVictoria)" userId="S::laura.portaro@respectvictoria.vic.gov.au::41d5311f-9330-48b0-abac-2ee939bded06" providerId="AD" clId="Web-{4ECE04D3-4B7C-42BC-BC32-A495F4C920CC}" dt="2021-12-09T08:23:58.334" v="54" actId="1076"/>
        <pc:sldMkLst>
          <pc:docMk/>
          <pc:sldMk cId="1284721012" sldId="256"/>
        </pc:sldMkLst>
        <pc:graphicFrameChg chg="mod modGraphic">
          <ac:chgData name="Laura Portaro (RespectVictoria)" userId="S::laura.portaro@respectvictoria.vic.gov.au::41d5311f-9330-48b0-abac-2ee939bded06" providerId="AD" clId="Web-{4ECE04D3-4B7C-42BC-BC32-A495F4C920CC}" dt="2021-12-09T08:23:58.334" v="54" actId="1076"/>
          <ac:graphicFrameMkLst>
            <pc:docMk/>
            <pc:sldMk cId="1284721012" sldId="256"/>
            <ac:graphicFrameMk id="6" creationId="{CFFE4377-790D-4A76-8158-6F3E8C0438A6}"/>
          </ac:graphicFrameMkLst>
        </pc:graphicFrameChg>
      </pc:sldChg>
    </pc:docChg>
  </pc:docChgLst>
  <pc:docChgLst>
    <pc:chgData name="Laura Portaro (RespectVictoria)" userId="S::laura.portaro@respectvictoria.vic.gov.au::41d5311f-9330-48b0-abac-2ee939bded06" providerId="AD" clId="Web-{DC85BC41-3827-41DE-A9DA-6014D819447C}"/>
    <pc:docChg chg="modSld">
      <pc:chgData name="Laura Portaro (RespectVictoria)" userId="S::laura.portaro@respectvictoria.vic.gov.au::41d5311f-9330-48b0-abac-2ee939bded06" providerId="AD" clId="Web-{DC85BC41-3827-41DE-A9DA-6014D819447C}" dt="2021-12-13T05:27:08.691" v="19"/>
      <pc:docMkLst>
        <pc:docMk/>
      </pc:docMkLst>
      <pc:sldChg chg="modSp">
        <pc:chgData name="Laura Portaro (RespectVictoria)" userId="S::laura.portaro@respectvictoria.vic.gov.au::41d5311f-9330-48b0-abac-2ee939bded06" providerId="AD" clId="Web-{DC85BC41-3827-41DE-A9DA-6014D819447C}" dt="2021-12-13T05:27:08.691" v="19"/>
        <pc:sldMkLst>
          <pc:docMk/>
          <pc:sldMk cId="1249362507" sldId="264"/>
        </pc:sldMkLst>
        <pc:graphicFrameChg chg="mod modGraphic">
          <ac:chgData name="Laura Portaro (RespectVictoria)" userId="S::laura.portaro@respectvictoria.vic.gov.au::41d5311f-9330-48b0-abac-2ee939bded06" providerId="AD" clId="Web-{DC85BC41-3827-41DE-A9DA-6014D819447C}" dt="2021-12-13T05:27:08.691" v="19"/>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8BDC2C5E-D639-4C5A-B20E-3BABDA304859}"/>
    <pc:docChg chg="modSld">
      <pc:chgData name="Laura Portaro (RespectVictoria)" userId="S::laura.portaro@respectvictoria.vic.gov.au::41d5311f-9330-48b0-abac-2ee939bded06" providerId="AD" clId="Web-{8BDC2C5E-D639-4C5A-B20E-3BABDA304859}" dt="2021-12-13T04:39:11.035" v="2"/>
      <pc:docMkLst>
        <pc:docMk/>
      </pc:docMkLst>
      <pc:sldChg chg="modSp">
        <pc:chgData name="Laura Portaro (RespectVictoria)" userId="S::laura.portaro@respectvictoria.vic.gov.au::41d5311f-9330-48b0-abac-2ee939bded06" providerId="AD" clId="Web-{8BDC2C5E-D639-4C5A-B20E-3BABDA304859}" dt="2021-12-13T04:39:11.035" v="2"/>
        <pc:sldMkLst>
          <pc:docMk/>
          <pc:sldMk cId="1249362507" sldId="264"/>
        </pc:sldMkLst>
        <pc:graphicFrameChg chg="mod modGraphic">
          <ac:chgData name="Laura Portaro (RespectVictoria)" userId="S::laura.portaro@respectvictoria.vic.gov.au::41d5311f-9330-48b0-abac-2ee939bded06" providerId="AD" clId="Web-{8BDC2C5E-D639-4C5A-B20E-3BABDA304859}" dt="2021-12-13T04:39:11.035" v="2"/>
          <ac:graphicFrameMkLst>
            <pc:docMk/>
            <pc:sldMk cId="1249362507" sldId="264"/>
            <ac:graphicFrameMk id="4" creationId="{D08910D3-4C99-45AC-B3D9-1DD9F0B30A72}"/>
          </ac:graphicFrameMkLst>
        </pc:graphicFrameChg>
      </pc:sldChg>
    </pc:docChg>
  </pc:docChgLst>
  <pc:docChgLst>
    <pc:chgData name="Santi Phongsavan (RespectVictoria)" userId="S::santi.phongsavan@respectvictoria.vic.gov.au::41142378-5994-4d26-a46f-49e1a429fd4c" providerId="AD" clId="Web-{CAFC61EA-0209-75D5-64D4-5CC234512F26}"/>
    <pc:docChg chg="addSld modSld addMainMaster modMainMaster">
      <pc:chgData name="Santi Phongsavan (RespectVictoria)" userId="S::santi.phongsavan@respectvictoria.vic.gov.au::41142378-5994-4d26-a46f-49e1a429fd4c" providerId="AD" clId="Web-{CAFC61EA-0209-75D5-64D4-5CC234512F26}" dt="2021-12-09T20:52:15.343" v="41" actId="20577"/>
      <pc:docMkLst>
        <pc:docMk/>
      </pc:docMkLst>
      <pc:sldChg chg="modSp add">
        <pc:chgData name="Santi Phongsavan (RespectVictoria)" userId="S::santi.phongsavan@respectvictoria.vic.gov.au::41142378-5994-4d26-a46f-49e1a429fd4c" providerId="AD" clId="Web-{CAFC61EA-0209-75D5-64D4-5CC234512F26}" dt="2021-12-09T20:52:15.343" v="41" actId="20577"/>
        <pc:sldMkLst>
          <pc:docMk/>
          <pc:sldMk cId="2380911632" sldId="265"/>
        </pc:sldMkLst>
        <pc:spChg chg="mod">
          <ac:chgData name="Santi Phongsavan (RespectVictoria)" userId="S::santi.phongsavan@respectvictoria.vic.gov.au::41142378-5994-4d26-a46f-49e1a429fd4c" providerId="AD" clId="Web-{CAFC61EA-0209-75D5-64D4-5CC234512F26}" dt="2021-12-09T20:52:15.343" v="41" actId="20577"/>
          <ac:spMkLst>
            <pc:docMk/>
            <pc:sldMk cId="2380911632" sldId="265"/>
            <ac:spMk id="3" creationId="{F78EDF02-07EF-42E1-9879-F8BCB355714A}"/>
          </ac:spMkLst>
        </pc:spChg>
      </pc:sldChg>
      <pc:sldMasterChg chg="add addSldLayout">
        <pc:chgData name="Santi Phongsavan (RespectVictoria)" userId="S::santi.phongsavan@respectvictoria.vic.gov.au::41142378-5994-4d26-a46f-49e1a429fd4c" providerId="AD" clId="Web-{CAFC61EA-0209-75D5-64D4-5CC234512F26}" dt="2021-12-09T20:50:26.043" v="0"/>
        <pc:sldMasterMkLst>
          <pc:docMk/>
          <pc:sldMasterMk cId="1228244095" sldId="2147483648"/>
        </pc:sldMasterMkLst>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3517105734" sldId="2147483649"/>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770954834" sldId="2147483650"/>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47355547" sldId="2147483651"/>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730632229" sldId="2147483652"/>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3924023289" sldId="2147483653"/>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512112327" sldId="2147483654"/>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940170636" sldId="2147483655"/>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3987028381" sldId="2147483656"/>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2341565909" sldId="2147483657"/>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1289165263" sldId="2147483658"/>
          </pc:sldLayoutMkLst>
        </pc:sldLayoutChg>
        <pc:sldLayoutChg chg="add">
          <pc:chgData name="Santi Phongsavan (RespectVictoria)" userId="S::santi.phongsavan@respectvictoria.vic.gov.au::41142378-5994-4d26-a46f-49e1a429fd4c" providerId="AD" clId="Web-{CAFC61EA-0209-75D5-64D4-5CC234512F26}" dt="2021-12-09T20:50:26.043" v="0"/>
          <pc:sldLayoutMkLst>
            <pc:docMk/>
            <pc:sldMasterMk cId="1228244095" sldId="2147483648"/>
            <pc:sldLayoutMk cId="430949477" sldId="2147483659"/>
          </pc:sldLayoutMkLst>
        </pc:sldLayoutChg>
      </pc:sldMasterChg>
      <pc:sldMasterChg chg="replId modSldLayout">
        <pc:chgData name="Santi Phongsavan (RespectVictoria)" userId="S::santi.phongsavan@respectvictoria.vic.gov.au::41142378-5994-4d26-a46f-49e1a429fd4c" providerId="AD" clId="Web-{CAFC61EA-0209-75D5-64D4-5CC234512F26}" dt="2021-12-09T20:50:26.043" v="0"/>
        <pc:sldMasterMkLst>
          <pc:docMk/>
          <pc:sldMasterMk cId="374324596" sldId="2147483660"/>
        </pc:sldMasterMkLst>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898139512" sldId="2147483661"/>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098485674" sldId="2147483662"/>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96705977" sldId="2147483663"/>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835325280" sldId="2147483664"/>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1230470166" sldId="2147483665"/>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303097465" sldId="2147483666"/>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3038904568" sldId="2147483667"/>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738115058" sldId="2147483668"/>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822723639" sldId="2147483669"/>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227367906" sldId="2147483670"/>
          </pc:sldLayoutMkLst>
        </pc:sldLayoutChg>
        <pc:sldLayoutChg chg="replId">
          <pc:chgData name="Santi Phongsavan (RespectVictoria)" userId="S::santi.phongsavan@respectvictoria.vic.gov.au::41142378-5994-4d26-a46f-49e1a429fd4c" providerId="AD" clId="Web-{CAFC61EA-0209-75D5-64D4-5CC234512F26}" dt="2021-12-09T20:50:26.043" v="0"/>
          <pc:sldLayoutMkLst>
            <pc:docMk/>
            <pc:sldMasterMk cId="374324596" sldId="2147483660"/>
            <pc:sldLayoutMk cId="3999652532" sldId="2147483671"/>
          </pc:sldLayoutMkLst>
        </pc:sldLayoutChg>
      </pc:sldMasterChg>
    </pc:docChg>
  </pc:docChgLst>
  <pc:docChgLst>
    <pc:chgData name="Laura Portaro (RespectVictoria)" userId="41d5311f-9330-48b0-abac-2ee939bded06" providerId="ADAL" clId="{93FD1E2D-80B8-44BC-A462-4AE204F5E683}"/>
    <pc:docChg chg="undo custSel addSld delSld modSld">
      <pc:chgData name="Laura Portaro (RespectVictoria)" userId="41d5311f-9330-48b0-abac-2ee939bded06" providerId="ADAL" clId="{93FD1E2D-80B8-44BC-A462-4AE204F5E683}" dt="2021-12-09T04:05:42.399" v="241" actId="2696"/>
      <pc:docMkLst>
        <pc:docMk/>
      </pc:docMkLst>
      <pc:sldChg chg="addSp delSp modSp mod">
        <pc:chgData name="Laura Portaro (RespectVictoria)" userId="41d5311f-9330-48b0-abac-2ee939bded06" providerId="ADAL" clId="{93FD1E2D-80B8-44BC-A462-4AE204F5E683}" dt="2021-12-08T09:50:05.168" v="103" actId="313"/>
        <pc:sldMkLst>
          <pc:docMk/>
          <pc:sldMk cId="4221658954" sldId="261"/>
        </pc:sldMkLst>
        <pc:spChg chg="mod">
          <ac:chgData name="Laura Portaro (RespectVictoria)" userId="41d5311f-9330-48b0-abac-2ee939bded06" providerId="ADAL" clId="{93FD1E2D-80B8-44BC-A462-4AE204F5E683}" dt="2021-12-08T09:50:05.168" v="103" actId="313"/>
          <ac:spMkLst>
            <pc:docMk/>
            <pc:sldMk cId="4221658954" sldId="261"/>
            <ac:spMk id="4" creationId="{324233FA-0B84-4C12-B5E0-AB79DB967745}"/>
          </ac:spMkLst>
        </pc:spChg>
        <pc:graphicFrameChg chg="del">
          <ac:chgData name="Laura Portaro (RespectVictoria)" userId="41d5311f-9330-48b0-abac-2ee939bded06" providerId="ADAL" clId="{93FD1E2D-80B8-44BC-A462-4AE204F5E683}" dt="2021-12-08T07:52:11.001" v="0" actId="478"/>
          <ac:graphicFrameMkLst>
            <pc:docMk/>
            <pc:sldMk cId="4221658954" sldId="261"/>
            <ac:graphicFrameMk id="6" creationId="{CFFE4377-790D-4A76-8158-6F3E8C0438A6}"/>
          </ac:graphicFrameMkLst>
        </pc:graphicFrameChg>
        <pc:picChg chg="add mod">
          <ac:chgData name="Laura Portaro (RespectVictoria)" userId="41d5311f-9330-48b0-abac-2ee939bded06" providerId="ADAL" clId="{93FD1E2D-80B8-44BC-A462-4AE204F5E683}" dt="2021-12-08T07:53:29.052" v="43" actId="1076"/>
          <ac:picMkLst>
            <pc:docMk/>
            <pc:sldMk cId="4221658954" sldId="261"/>
            <ac:picMk id="3" creationId="{8DEF4777-0F53-428F-8A94-1320F0BB5034}"/>
          </ac:picMkLst>
        </pc:picChg>
      </pc:sldChg>
      <pc:sldChg chg="addSp delSp modSp new mod addCm modCm">
        <pc:chgData name="Laura Portaro (RespectVictoria)" userId="41d5311f-9330-48b0-abac-2ee939bded06" providerId="ADAL" clId="{93FD1E2D-80B8-44BC-A462-4AE204F5E683}" dt="2021-12-08T09:49:28.877" v="89"/>
        <pc:sldMkLst>
          <pc:docMk/>
          <pc:sldMk cId="1840094598" sldId="262"/>
        </pc:sldMkLst>
        <pc:spChg chg="del">
          <ac:chgData name="Laura Portaro (RespectVictoria)" userId="41d5311f-9330-48b0-abac-2ee939bded06" providerId="ADAL" clId="{93FD1E2D-80B8-44BC-A462-4AE204F5E683}" dt="2021-12-08T09:23:32.120" v="45" actId="478"/>
          <ac:spMkLst>
            <pc:docMk/>
            <pc:sldMk cId="1840094598" sldId="262"/>
            <ac:spMk id="2" creationId="{B7C69CB3-9BF6-4411-9A04-EEA72B820DFE}"/>
          </ac:spMkLst>
        </pc:spChg>
        <pc:spChg chg="del">
          <ac:chgData name="Laura Portaro (RespectVictoria)" userId="41d5311f-9330-48b0-abac-2ee939bded06" providerId="ADAL" clId="{93FD1E2D-80B8-44BC-A462-4AE204F5E683}" dt="2021-12-08T09:23:33.869" v="46" actId="22"/>
          <ac:spMkLst>
            <pc:docMk/>
            <pc:sldMk cId="1840094598" sldId="262"/>
            <ac:spMk id="3" creationId="{C224DF41-F0E9-41FD-87E5-B8127D2EEC64}"/>
          </ac:spMkLst>
        </pc:spChg>
        <pc:spChg chg="add mod">
          <ac:chgData name="Laura Portaro (RespectVictoria)" userId="41d5311f-9330-48b0-abac-2ee939bded06" providerId="ADAL" clId="{93FD1E2D-80B8-44BC-A462-4AE204F5E683}" dt="2021-12-08T09:49:16.627" v="87" actId="20577"/>
          <ac:spMkLst>
            <pc:docMk/>
            <pc:sldMk cId="1840094598" sldId="262"/>
            <ac:spMk id="7" creationId="{9A450FFD-70C2-4989-9706-E3868DFD13C1}"/>
          </ac:spMkLst>
        </pc:spChg>
        <pc:picChg chg="add mod ord">
          <ac:chgData name="Laura Portaro (RespectVictoria)" userId="41d5311f-9330-48b0-abac-2ee939bded06" providerId="ADAL" clId="{93FD1E2D-80B8-44BC-A462-4AE204F5E683}" dt="2021-12-08T09:49:09.765" v="80" actId="1076"/>
          <ac:picMkLst>
            <pc:docMk/>
            <pc:sldMk cId="1840094598" sldId="262"/>
            <ac:picMk id="5" creationId="{4DF6314D-9EB2-4F10-8042-066A6E60ACCD}"/>
          </ac:picMkLst>
        </pc:picChg>
      </pc:sldChg>
      <pc:sldChg chg="addSp delSp modSp add mod">
        <pc:chgData name="Laura Portaro (RespectVictoria)" userId="41d5311f-9330-48b0-abac-2ee939bded06" providerId="ADAL" clId="{93FD1E2D-80B8-44BC-A462-4AE204F5E683}" dt="2021-12-09T04:00:00.058" v="194"/>
        <pc:sldMkLst>
          <pc:docMk/>
          <pc:sldMk cId="5935122" sldId="263"/>
        </pc:sldMkLst>
        <pc:spChg chg="add del mod">
          <ac:chgData name="Laura Portaro (RespectVictoria)" userId="41d5311f-9330-48b0-abac-2ee939bded06" providerId="ADAL" clId="{93FD1E2D-80B8-44BC-A462-4AE204F5E683}" dt="2021-12-09T04:00:00.058" v="194"/>
          <ac:spMkLst>
            <pc:docMk/>
            <pc:sldMk cId="5935122" sldId="263"/>
            <ac:spMk id="3" creationId="{DDB3B998-21FD-4FDF-BD2F-CCD71C317E14}"/>
          </ac:spMkLst>
        </pc:spChg>
        <pc:spChg chg="mod">
          <ac:chgData name="Laura Portaro (RespectVictoria)" userId="41d5311f-9330-48b0-abac-2ee939bded06" providerId="ADAL" clId="{93FD1E2D-80B8-44BC-A462-4AE204F5E683}" dt="2021-12-09T03:53:09.100" v="124" actId="20577"/>
          <ac:spMkLst>
            <pc:docMk/>
            <pc:sldMk cId="5935122" sldId="263"/>
            <ac:spMk id="4" creationId="{324233FA-0B84-4C12-B5E0-AB79DB967745}"/>
          </ac:spMkLst>
        </pc:spChg>
        <pc:graphicFrameChg chg="add del mod">
          <ac:chgData name="Laura Portaro (RespectVictoria)" userId="41d5311f-9330-48b0-abac-2ee939bded06" providerId="ADAL" clId="{93FD1E2D-80B8-44BC-A462-4AE204F5E683}" dt="2021-12-09T04:00:00.058" v="194"/>
          <ac:graphicFrameMkLst>
            <pc:docMk/>
            <pc:sldMk cId="5935122" sldId="263"/>
            <ac:graphicFrameMk id="2" creationId="{EFF9DDC8-4B38-492D-9FB7-2E2F5F805C8E}"/>
          </ac:graphicFrameMkLst>
        </pc:graphicFrameChg>
        <pc:graphicFrameChg chg="mod modGraphic">
          <ac:chgData name="Laura Portaro (RespectVictoria)" userId="41d5311f-9330-48b0-abac-2ee939bded06" providerId="ADAL" clId="{93FD1E2D-80B8-44BC-A462-4AE204F5E683}" dt="2021-12-09T03:56:56.104" v="192" actId="1076"/>
          <ac:graphicFrameMkLst>
            <pc:docMk/>
            <pc:sldMk cId="5935122" sldId="263"/>
            <ac:graphicFrameMk id="6" creationId="{CFFE4377-790D-4A76-8158-6F3E8C0438A6}"/>
          </ac:graphicFrameMkLst>
        </pc:graphicFrameChg>
      </pc:sldChg>
      <pc:sldChg chg="addSp delSp modSp new del mod">
        <pc:chgData name="Laura Portaro (RespectVictoria)" userId="41d5311f-9330-48b0-abac-2ee939bded06" providerId="ADAL" clId="{93FD1E2D-80B8-44BC-A462-4AE204F5E683}" dt="2021-12-09T04:05:42.399" v="241" actId="2696"/>
        <pc:sldMkLst>
          <pc:docMk/>
          <pc:sldMk cId="1814040552" sldId="264"/>
        </pc:sldMkLst>
        <pc:spChg chg="del">
          <ac:chgData name="Laura Portaro (RespectVictoria)" userId="41d5311f-9330-48b0-abac-2ee939bded06" providerId="ADAL" clId="{93FD1E2D-80B8-44BC-A462-4AE204F5E683}" dt="2021-12-09T04:00:12.828" v="196" actId="478"/>
          <ac:spMkLst>
            <pc:docMk/>
            <pc:sldMk cId="1814040552" sldId="264"/>
            <ac:spMk id="2" creationId="{C6AE2FF9-2DEB-4473-B604-E00A1F3D5113}"/>
          </ac:spMkLst>
        </pc:spChg>
        <pc:spChg chg="del">
          <ac:chgData name="Laura Portaro (RespectVictoria)" userId="41d5311f-9330-48b0-abac-2ee939bded06" providerId="ADAL" clId="{93FD1E2D-80B8-44BC-A462-4AE204F5E683}" dt="2021-12-09T04:00:14.456" v="197" actId="478"/>
          <ac:spMkLst>
            <pc:docMk/>
            <pc:sldMk cId="1814040552" sldId="264"/>
            <ac:spMk id="3" creationId="{83A9A7D7-F525-4D51-82E4-FE975AE193AF}"/>
          </ac:spMkLst>
        </pc:spChg>
        <pc:spChg chg="add del mod">
          <ac:chgData name="Laura Portaro (RespectVictoria)" userId="41d5311f-9330-48b0-abac-2ee939bded06" providerId="ADAL" clId="{93FD1E2D-80B8-44BC-A462-4AE204F5E683}" dt="2021-12-09T04:00:37.063" v="205" actId="478"/>
          <ac:spMkLst>
            <pc:docMk/>
            <pc:sldMk cId="1814040552" sldId="264"/>
            <ac:spMk id="5" creationId="{B8E05FAF-844B-4C93-A024-909807660D4C}"/>
          </ac:spMkLst>
        </pc:spChg>
        <pc:spChg chg="add mod">
          <ac:chgData name="Laura Portaro (RespectVictoria)" userId="41d5311f-9330-48b0-abac-2ee939bded06" providerId="ADAL" clId="{93FD1E2D-80B8-44BC-A462-4AE204F5E683}" dt="2021-12-09T04:03:56.651" v="240" actId="20577"/>
          <ac:spMkLst>
            <pc:docMk/>
            <pc:sldMk cId="1814040552" sldId="264"/>
            <ac:spMk id="6" creationId="{C4124DE2-0C15-424F-A4A5-FFE021D72E90}"/>
          </ac:spMkLst>
        </pc:spChg>
        <pc:graphicFrameChg chg="add del mod">
          <ac:chgData name="Laura Portaro (RespectVictoria)" userId="41d5311f-9330-48b0-abac-2ee939bded06" providerId="ADAL" clId="{93FD1E2D-80B8-44BC-A462-4AE204F5E683}" dt="2021-12-09T04:00:44.661" v="207" actId="1076"/>
          <ac:graphicFrameMkLst>
            <pc:docMk/>
            <pc:sldMk cId="1814040552" sldId="264"/>
            <ac:graphicFrameMk id="4" creationId="{58654A1C-410F-47AC-9492-68F7CBF99C63}"/>
          </ac:graphicFrameMkLst>
        </pc:graphicFrameChg>
      </pc:sldChg>
    </pc:docChg>
  </pc:docChgLst>
  <pc:docChgLst>
    <pc:chgData name="Laura Portaro (RespectVictoria)" userId="S::laura.portaro@respectvictoria.vic.gov.au::41d5311f-9330-48b0-abac-2ee939bded06" providerId="AD" clId="Web-{2E406251-74AE-F110-AB0C-71D9125D0ACB}"/>
    <pc:docChg chg="sldOrd">
      <pc:chgData name="Laura Portaro (RespectVictoria)" userId="S::laura.portaro@respectvictoria.vic.gov.au::41d5311f-9330-48b0-abac-2ee939bded06" providerId="AD" clId="Web-{2E406251-74AE-F110-AB0C-71D9125D0ACB}" dt="2021-12-09T05:23:11.825" v="0"/>
      <pc:docMkLst>
        <pc:docMk/>
      </pc:docMkLst>
      <pc:sldChg chg="ord">
        <pc:chgData name="Laura Portaro (RespectVictoria)" userId="S::laura.portaro@respectvictoria.vic.gov.au::41d5311f-9330-48b0-abac-2ee939bded06" providerId="AD" clId="Web-{2E406251-74AE-F110-AB0C-71D9125D0ACB}" dt="2021-12-09T05:23:11.825" v="0"/>
        <pc:sldMkLst>
          <pc:docMk/>
          <pc:sldMk cId="5935122" sldId="263"/>
        </pc:sldMkLst>
      </pc:sldChg>
    </pc:docChg>
  </pc:docChgLst>
  <pc:docChgLst>
    <pc:chgData name="Santi Phongsavan (RespectVictoria)" userId="41142378-5994-4d26-a46f-49e1a429fd4c" providerId="ADAL" clId="{799E09D3-9777-4639-A1FA-4AD48BE847E1}"/>
    <pc:docChg chg="undo custSel addSld delSld modSld">
      <pc:chgData name="Santi Phongsavan (RespectVictoria)" userId="41142378-5994-4d26-a46f-49e1a429fd4c" providerId="ADAL" clId="{799E09D3-9777-4639-A1FA-4AD48BE847E1}" dt="2021-11-30T22:42:22.754" v="5704" actId="313"/>
      <pc:docMkLst>
        <pc:docMk/>
      </pc:docMkLst>
      <pc:sldChg chg="modSp mod">
        <pc:chgData name="Santi Phongsavan (RespectVictoria)" userId="41142378-5994-4d26-a46f-49e1a429fd4c" providerId="ADAL" clId="{799E09D3-9777-4639-A1FA-4AD48BE847E1}" dt="2021-11-26T05:51:53.608" v="3465" actId="20577"/>
        <pc:sldMkLst>
          <pc:docMk/>
          <pc:sldMk cId="1284721012" sldId="256"/>
        </pc:sldMkLst>
        <pc:spChg chg="mod">
          <ac:chgData name="Santi Phongsavan (RespectVictoria)" userId="41142378-5994-4d26-a46f-49e1a429fd4c" providerId="ADAL" clId="{799E09D3-9777-4639-A1FA-4AD48BE847E1}" dt="2021-11-26T05:51:53.608" v="3465" actId="20577"/>
          <ac:spMkLst>
            <pc:docMk/>
            <pc:sldMk cId="1284721012" sldId="256"/>
            <ac:spMk id="4" creationId="{324233FA-0B84-4C12-B5E0-AB79DB967745}"/>
          </ac:spMkLst>
        </pc:spChg>
        <pc:graphicFrameChg chg="mod modGraphic">
          <ac:chgData name="Santi Phongsavan (RespectVictoria)" userId="41142378-5994-4d26-a46f-49e1a429fd4c" providerId="ADAL" clId="{799E09D3-9777-4639-A1FA-4AD48BE847E1}" dt="2021-11-25T00:27:30.735" v="3365" actId="20577"/>
          <ac:graphicFrameMkLst>
            <pc:docMk/>
            <pc:sldMk cId="1284721012" sldId="256"/>
            <ac:graphicFrameMk id="6" creationId="{CFFE4377-790D-4A76-8158-6F3E8C0438A6}"/>
          </ac:graphicFrameMkLst>
        </pc:graphicFrameChg>
      </pc:sldChg>
      <pc:sldChg chg="modSp mod">
        <pc:chgData name="Santi Phongsavan (RespectVictoria)" userId="41142378-5994-4d26-a46f-49e1a429fd4c" providerId="ADAL" clId="{799E09D3-9777-4639-A1FA-4AD48BE847E1}" dt="2021-11-30T03:10:22.035" v="4490" actId="20577"/>
        <pc:sldMkLst>
          <pc:docMk/>
          <pc:sldMk cId="695655051" sldId="257"/>
        </pc:sldMkLst>
        <pc:spChg chg="mod">
          <ac:chgData name="Santi Phongsavan (RespectVictoria)" userId="41142378-5994-4d26-a46f-49e1a429fd4c" providerId="ADAL" clId="{799E09D3-9777-4639-A1FA-4AD48BE847E1}" dt="2021-11-30T03:10:22.035" v="4490" actId="20577"/>
          <ac:spMkLst>
            <pc:docMk/>
            <pc:sldMk cId="695655051" sldId="257"/>
            <ac:spMk id="3" creationId="{426273FC-8521-4A21-A536-60A2A96BF022}"/>
          </ac:spMkLst>
        </pc:spChg>
      </pc:sldChg>
      <pc:sldChg chg="addSp delSp modSp del mod">
        <pc:chgData name="Santi Phongsavan (RespectVictoria)" userId="41142378-5994-4d26-a46f-49e1a429fd4c" providerId="ADAL" clId="{799E09D3-9777-4639-A1FA-4AD48BE847E1}" dt="2021-11-25T00:16:06.837" v="2946" actId="47"/>
        <pc:sldMkLst>
          <pc:docMk/>
          <pc:sldMk cId="995853561" sldId="258"/>
        </pc:sldMkLst>
        <pc:graphicFrameChg chg="del">
          <ac:chgData name="Santi Phongsavan (RespectVictoria)" userId="41142378-5994-4d26-a46f-49e1a429fd4c" providerId="ADAL" clId="{799E09D3-9777-4639-A1FA-4AD48BE847E1}" dt="2021-11-03T00:21:47.388" v="2" actId="478"/>
          <ac:graphicFrameMkLst>
            <pc:docMk/>
            <pc:sldMk cId="995853561" sldId="258"/>
            <ac:graphicFrameMk id="2" creationId="{38A9C38D-4B6A-4E7E-B091-D2FF07FFBB9F}"/>
          </ac:graphicFrameMkLst>
        </pc:graphicFrameChg>
        <pc:graphicFrameChg chg="add mod modGraphic">
          <ac:chgData name="Santi Phongsavan (RespectVictoria)" userId="41142378-5994-4d26-a46f-49e1a429fd4c" providerId="ADAL" clId="{799E09D3-9777-4639-A1FA-4AD48BE847E1}" dt="2021-11-16T06:28:19.665" v="2882" actId="20577"/>
          <ac:graphicFrameMkLst>
            <pc:docMk/>
            <pc:sldMk cId="995853561" sldId="258"/>
            <ac:graphicFrameMk id="5" creationId="{C37D5DEF-89B0-44BE-B984-D0DD6E53CBFD}"/>
          </ac:graphicFrameMkLst>
        </pc:graphicFrameChg>
      </pc:sldChg>
      <pc:sldChg chg="modSp add mod">
        <pc:chgData name="Santi Phongsavan (RespectVictoria)" userId="41142378-5994-4d26-a46f-49e1a429fd4c" providerId="ADAL" clId="{799E09D3-9777-4639-A1FA-4AD48BE847E1}" dt="2021-11-25T00:29:03.757" v="3447" actId="20577"/>
        <pc:sldMkLst>
          <pc:docMk/>
          <pc:sldMk cId="2034168606" sldId="259"/>
        </pc:sldMkLst>
        <pc:spChg chg="mod">
          <ac:chgData name="Santi Phongsavan (RespectVictoria)" userId="41142378-5994-4d26-a46f-49e1a429fd4c" providerId="ADAL" clId="{799E09D3-9777-4639-A1FA-4AD48BE847E1}" dt="2021-11-25T00:12:54.405" v="2884"/>
          <ac:spMkLst>
            <pc:docMk/>
            <pc:sldMk cId="2034168606" sldId="259"/>
            <ac:spMk id="4" creationId="{324233FA-0B84-4C12-B5E0-AB79DB967745}"/>
          </ac:spMkLst>
        </pc:spChg>
        <pc:graphicFrameChg chg="mod modGraphic">
          <ac:chgData name="Santi Phongsavan (RespectVictoria)" userId="41142378-5994-4d26-a46f-49e1a429fd4c" providerId="ADAL" clId="{799E09D3-9777-4639-A1FA-4AD48BE847E1}" dt="2021-11-25T00:29:03.757" v="3447" actId="20577"/>
          <ac:graphicFrameMkLst>
            <pc:docMk/>
            <pc:sldMk cId="2034168606" sldId="259"/>
            <ac:graphicFrameMk id="6" creationId="{CFFE4377-790D-4A76-8158-6F3E8C0438A6}"/>
          </ac:graphicFrameMkLst>
        </pc:graphicFrameChg>
      </pc:sldChg>
      <pc:sldChg chg="modSp add mod">
        <pc:chgData name="Santi Phongsavan (RespectVictoria)" userId="41142378-5994-4d26-a46f-49e1a429fd4c" providerId="ADAL" clId="{799E09D3-9777-4639-A1FA-4AD48BE847E1}" dt="2021-11-30T22:42:22.754" v="5704" actId="313"/>
        <pc:sldMkLst>
          <pc:docMk/>
          <pc:sldMk cId="1365495833" sldId="260"/>
        </pc:sldMkLst>
        <pc:spChg chg="mod">
          <ac:chgData name="Santi Phongsavan (RespectVictoria)" userId="41142378-5994-4d26-a46f-49e1a429fd4c" providerId="ADAL" clId="{799E09D3-9777-4639-A1FA-4AD48BE847E1}" dt="2021-11-30T03:00:53.304" v="4339" actId="20577"/>
          <ac:spMkLst>
            <pc:docMk/>
            <pc:sldMk cId="1365495833" sldId="260"/>
            <ac:spMk id="4" creationId="{324233FA-0B84-4C12-B5E0-AB79DB967745}"/>
          </ac:spMkLst>
        </pc:spChg>
        <pc:graphicFrameChg chg="mod modGraphic">
          <ac:chgData name="Santi Phongsavan (RespectVictoria)" userId="41142378-5994-4d26-a46f-49e1a429fd4c" providerId="ADAL" clId="{799E09D3-9777-4639-A1FA-4AD48BE847E1}" dt="2021-11-30T22:42:22.754" v="5704" actId="313"/>
          <ac:graphicFrameMkLst>
            <pc:docMk/>
            <pc:sldMk cId="1365495833" sldId="260"/>
            <ac:graphicFrameMk id="6" creationId="{CFFE4377-790D-4A76-8158-6F3E8C0438A6}"/>
          </ac:graphicFrameMkLst>
        </pc:graphicFrameChg>
      </pc:sldChg>
    </pc:docChg>
  </pc:docChgLst>
  <pc:docChgLst>
    <pc:chgData name="Melinda McPherson (RespectVictoria)" userId="f1029af7-27e1-47fe-85f9-38b9c2b78d74" providerId="ADAL" clId="{F7AF97B2-E983-43C5-B16A-0AA40C97E969}"/>
    <pc:docChg chg="undo custSel modSld">
      <pc:chgData name="Melinda McPherson (RespectVictoria)" userId="f1029af7-27e1-47fe-85f9-38b9c2b78d74" providerId="ADAL" clId="{F7AF97B2-E983-43C5-B16A-0AA40C97E969}" dt="2022-05-31T06:26:18.023" v="2403" actId="1076"/>
      <pc:docMkLst>
        <pc:docMk/>
      </pc:docMkLst>
      <pc:sldChg chg="modSp mod">
        <pc:chgData name="Melinda McPherson (RespectVictoria)" userId="f1029af7-27e1-47fe-85f9-38b9c2b78d74" providerId="ADAL" clId="{F7AF97B2-E983-43C5-B16A-0AA40C97E969}" dt="2022-05-31T06:26:18.023" v="2403" actId="1076"/>
        <pc:sldMkLst>
          <pc:docMk/>
          <pc:sldMk cId="1249362507" sldId="264"/>
        </pc:sldMkLst>
        <pc:spChg chg="mod">
          <ac:chgData name="Melinda McPherson (RespectVictoria)" userId="f1029af7-27e1-47fe-85f9-38b9c2b78d74" providerId="ADAL" clId="{F7AF97B2-E983-43C5-B16A-0AA40C97E969}" dt="2022-05-31T06:26:18.023" v="2403" actId="1076"/>
          <ac:spMkLst>
            <pc:docMk/>
            <pc:sldMk cId="1249362507" sldId="264"/>
            <ac:spMk id="2" creationId="{C5BE20AD-AAF4-41A7-8886-7AE1F8871331}"/>
          </ac:spMkLst>
        </pc:spChg>
        <pc:spChg chg="mod">
          <ac:chgData name="Melinda McPherson (RespectVictoria)" userId="f1029af7-27e1-47fe-85f9-38b9c2b78d74" providerId="ADAL" clId="{F7AF97B2-E983-43C5-B16A-0AA40C97E969}" dt="2022-05-31T06:26:05.420" v="2402" actId="108"/>
          <ac:spMkLst>
            <pc:docMk/>
            <pc:sldMk cId="1249362507" sldId="264"/>
            <ac:spMk id="5" creationId="{79CDEE3F-3D7D-4A0D-99C0-D230B40B5F9D}"/>
          </ac:spMkLst>
        </pc:spChg>
        <pc:graphicFrameChg chg="mod modGraphic">
          <ac:chgData name="Melinda McPherson (RespectVictoria)" userId="f1029af7-27e1-47fe-85f9-38b9c2b78d74" providerId="ADAL" clId="{F7AF97B2-E983-43C5-B16A-0AA40C97E969}" dt="2022-05-31T06:25:35.213" v="2399" actId="20577"/>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C1292F9B-6CAF-BCA0-6DB1-4A60868C8C7D}"/>
    <pc:docChg chg="addSld delSld modSld">
      <pc:chgData name="Laura Portaro (RespectVictoria)" userId="S::laura.portaro@respectvictoria.vic.gov.au::41d5311f-9330-48b0-abac-2ee939bded06" providerId="AD" clId="Web-{C1292F9B-6CAF-BCA0-6DB1-4A60868C8C7D}" dt="2021-12-08T07:47:08.041" v="11" actId="20577"/>
      <pc:docMkLst>
        <pc:docMk/>
      </pc:docMkLst>
      <pc:sldChg chg="new del">
        <pc:chgData name="Laura Portaro (RespectVictoria)" userId="S::laura.portaro@respectvictoria.vic.gov.au::41d5311f-9330-48b0-abac-2ee939bded06" providerId="AD" clId="Web-{C1292F9B-6CAF-BCA0-6DB1-4A60868C8C7D}" dt="2021-12-08T07:45:18.288" v="2"/>
        <pc:sldMkLst>
          <pc:docMk/>
          <pc:sldMk cId="2543039712" sldId="261"/>
        </pc:sldMkLst>
      </pc:sldChg>
      <pc:sldChg chg="modSp add replId">
        <pc:chgData name="Laura Portaro (RespectVictoria)" userId="S::laura.portaro@respectvictoria.vic.gov.au::41d5311f-9330-48b0-abac-2ee939bded06" providerId="AD" clId="Web-{C1292F9B-6CAF-BCA0-6DB1-4A60868C8C7D}" dt="2021-12-08T07:47:08.041" v="11" actId="20577"/>
        <pc:sldMkLst>
          <pc:docMk/>
          <pc:sldMk cId="4221658954" sldId="261"/>
        </pc:sldMkLst>
        <pc:spChg chg="mod">
          <ac:chgData name="Laura Portaro (RespectVictoria)" userId="S::laura.portaro@respectvictoria.vic.gov.au::41d5311f-9330-48b0-abac-2ee939bded06" providerId="AD" clId="Web-{C1292F9B-6CAF-BCA0-6DB1-4A60868C8C7D}" dt="2021-12-08T07:47:08.041" v="11" actId="20577"/>
          <ac:spMkLst>
            <pc:docMk/>
            <pc:sldMk cId="4221658954" sldId="261"/>
            <ac:spMk id="4" creationId="{324233FA-0B84-4C12-B5E0-AB79DB967745}"/>
          </ac:spMkLst>
        </pc:spChg>
        <pc:graphicFrameChg chg="mod modGraphic">
          <ac:chgData name="Laura Portaro (RespectVictoria)" userId="S::laura.portaro@respectvictoria.vic.gov.au::41d5311f-9330-48b0-abac-2ee939bded06" providerId="AD" clId="Web-{C1292F9B-6CAF-BCA0-6DB1-4A60868C8C7D}" dt="2021-12-08T07:47:07.619" v="9"/>
          <ac:graphicFrameMkLst>
            <pc:docMk/>
            <pc:sldMk cId="4221658954" sldId="261"/>
            <ac:graphicFrameMk id="6" creationId="{CFFE4377-790D-4A76-8158-6F3E8C0438A6}"/>
          </ac:graphicFrameMkLst>
        </pc:graphicFrameChg>
      </pc:sldChg>
      <pc:sldChg chg="add del replId">
        <pc:chgData name="Laura Portaro (RespectVictoria)" userId="S::laura.portaro@respectvictoria.vic.gov.au::41d5311f-9330-48b0-abac-2ee939bded06" providerId="AD" clId="Web-{C1292F9B-6CAF-BCA0-6DB1-4A60868C8C7D}" dt="2021-12-08T07:46:18.415" v="3"/>
        <pc:sldMkLst>
          <pc:docMk/>
          <pc:sldMk cId="1742791044" sldId="262"/>
        </pc:sldMkLst>
      </pc:sldChg>
    </pc:docChg>
  </pc:docChgLst>
  <pc:docChgLst>
    <pc:chgData name="Melinda McPherson (RespectVictoria)" userId="S::melinda.mcpherson@respectvictoria.vic.gov.au::f1029af7-27e1-47fe-85f9-38b9c2b78d74" providerId="AD" clId="Web-{D8318B56-2CB3-2B7B-96CA-8E9F29F1978C}"/>
    <pc:docChg chg="modSld">
      <pc:chgData name="Melinda McPherson (RespectVictoria)" userId="S::melinda.mcpherson@respectvictoria.vic.gov.au::f1029af7-27e1-47fe-85f9-38b9c2b78d74" providerId="AD" clId="Web-{D8318B56-2CB3-2B7B-96CA-8E9F29F1978C}" dt="2022-05-24T02:25:44.294" v="85" actId="20577"/>
      <pc:docMkLst>
        <pc:docMk/>
      </pc:docMkLst>
      <pc:sldChg chg="modSp">
        <pc:chgData name="Melinda McPherson (RespectVictoria)" userId="S::melinda.mcpherson@respectvictoria.vic.gov.au::f1029af7-27e1-47fe-85f9-38b9c2b78d74" providerId="AD" clId="Web-{D8318B56-2CB3-2B7B-96CA-8E9F29F1978C}" dt="2022-05-24T02:25:44.294" v="85" actId="20577"/>
        <pc:sldMkLst>
          <pc:docMk/>
          <pc:sldMk cId="2380911632" sldId="265"/>
        </pc:sldMkLst>
        <pc:spChg chg="mod">
          <ac:chgData name="Melinda McPherson (RespectVictoria)" userId="S::melinda.mcpherson@respectvictoria.vic.gov.au::f1029af7-27e1-47fe-85f9-38b9c2b78d74" providerId="AD" clId="Web-{D8318B56-2CB3-2B7B-96CA-8E9F29F1978C}" dt="2022-05-24T02:25:44.294" v="85" actId="20577"/>
          <ac:spMkLst>
            <pc:docMk/>
            <pc:sldMk cId="2380911632" sldId="265"/>
            <ac:spMk id="3" creationId="{F78EDF02-07EF-42E1-9879-F8BCB355714A}"/>
          </ac:spMkLst>
        </pc:spChg>
      </pc:sldChg>
    </pc:docChg>
  </pc:docChgLst>
  <pc:docChgLst>
    <pc:chgData name="Laura Portaro (RespectVictoria)" userId="S::laura.portaro@respectvictoria.vic.gov.au::41d5311f-9330-48b0-abac-2ee939bded06" providerId="AD" clId="Web-{FE74DFCF-4B38-FCCC-4804-5085A553A009}"/>
    <pc:docChg chg="addSld modSld">
      <pc:chgData name="Laura Portaro (RespectVictoria)" userId="S::laura.portaro@respectvictoria.vic.gov.au::41d5311f-9330-48b0-abac-2ee939bded06" providerId="AD" clId="Web-{FE74DFCF-4B38-FCCC-4804-5085A553A009}" dt="2021-12-08T09:52:31.585" v="57"/>
      <pc:docMkLst>
        <pc:docMk/>
      </pc:docMkLst>
      <pc:sldChg chg="addSp delSp modSp new">
        <pc:chgData name="Laura Portaro (RespectVictoria)" userId="S::laura.portaro@respectvictoria.vic.gov.au::41d5311f-9330-48b0-abac-2ee939bded06" providerId="AD" clId="Web-{FE74DFCF-4B38-FCCC-4804-5085A553A009}" dt="2021-12-08T09:52:31.585" v="57"/>
        <pc:sldMkLst>
          <pc:docMk/>
          <pc:sldMk cId="2263833226" sldId="263"/>
        </pc:sldMkLst>
        <pc:spChg chg="mod">
          <ac:chgData name="Laura Portaro (RespectVictoria)" userId="S::laura.portaro@respectvictoria.vic.gov.au::41d5311f-9330-48b0-abac-2ee939bded06" providerId="AD" clId="Web-{FE74DFCF-4B38-FCCC-4804-5085A553A009}" dt="2021-12-08T09:51:38.615" v="16" actId="20577"/>
          <ac:spMkLst>
            <pc:docMk/>
            <pc:sldMk cId="2263833226" sldId="263"/>
            <ac:spMk id="2" creationId="{CCA9A864-299B-480D-B17A-6BC5903E0DB1}"/>
          </ac:spMkLst>
        </pc:spChg>
        <pc:spChg chg="del">
          <ac:chgData name="Laura Portaro (RespectVictoria)" userId="S::laura.portaro@respectvictoria.vic.gov.au::41d5311f-9330-48b0-abac-2ee939bded06" providerId="AD" clId="Web-{FE74DFCF-4B38-FCCC-4804-5085A553A009}" dt="2021-12-08T09:50:57.535" v="1"/>
          <ac:spMkLst>
            <pc:docMk/>
            <pc:sldMk cId="2263833226" sldId="263"/>
            <ac:spMk id="3" creationId="{A685E7AC-D707-42AD-9865-F5C0BABFB25D}"/>
          </ac:spMkLst>
        </pc:spChg>
        <pc:graphicFrameChg chg="add mod ord modGraphic">
          <ac:chgData name="Laura Portaro (RespectVictoria)" userId="S::laura.portaro@respectvictoria.vic.gov.au::41d5311f-9330-48b0-abac-2ee939bded06" providerId="AD" clId="Web-{FE74DFCF-4B38-FCCC-4804-5085A553A009}" dt="2021-12-08T09:52:31.585" v="57"/>
          <ac:graphicFrameMkLst>
            <pc:docMk/>
            <pc:sldMk cId="2263833226" sldId="263"/>
            <ac:graphicFrameMk id="4" creationId="{D19344A7-E130-4B5F-8485-8C3BDCDF5392}"/>
          </ac:graphicFrameMkLst>
        </pc:graphicFrameChg>
      </pc:sldChg>
    </pc:docChg>
  </pc:docChgLst>
  <pc:docChgLst>
    <pc:chgData name="Santi Phongsavan (RespectVictoria)" userId="S::santi.phongsavan@respectvictoria.vic.gov.au::41142378-5994-4d26-a46f-49e1a429fd4c" providerId="AD" clId="Web-{B6BA6DC4-2B6D-C248-9914-D6203661DCBD}"/>
    <pc:docChg chg="modSld">
      <pc:chgData name="Santi Phongsavan (RespectVictoria)" userId="S::santi.phongsavan@respectvictoria.vic.gov.au::41142378-5994-4d26-a46f-49e1a429fd4c" providerId="AD" clId="Web-{B6BA6DC4-2B6D-C248-9914-D6203661DCBD}" dt="2021-12-13T05:24:55.025" v="3" actId="20577"/>
      <pc:docMkLst>
        <pc:docMk/>
      </pc:docMkLst>
      <pc:sldChg chg="modSp">
        <pc:chgData name="Santi Phongsavan (RespectVictoria)" userId="S::santi.phongsavan@respectvictoria.vic.gov.au::41142378-5994-4d26-a46f-49e1a429fd4c" providerId="AD" clId="Web-{B6BA6DC4-2B6D-C248-9914-D6203661DCBD}" dt="2021-12-13T05:24:55.025" v="3" actId="20577"/>
        <pc:sldMkLst>
          <pc:docMk/>
          <pc:sldMk cId="2380911632" sldId="265"/>
        </pc:sldMkLst>
        <pc:spChg chg="mod">
          <ac:chgData name="Santi Phongsavan (RespectVictoria)" userId="S::santi.phongsavan@respectvictoria.vic.gov.au::41142378-5994-4d26-a46f-49e1a429fd4c" providerId="AD" clId="Web-{B6BA6DC4-2B6D-C248-9914-D6203661DCBD}" dt="2021-12-13T05:24:55.025" v="3" actId="20577"/>
          <ac:spMkLst>
            <pc:docMk/>
            <pc:sldMk cId="2380911632" sldId="265"/>
            <ac:spMk id="3" creationId="{F78EDF02-07EF-42E1-9879-F8BCB355714A}"/>
          </ac:spMkLst>
        </pc:spChg>
      </pc:sldChg>
    </pc:docChg>
  </pc:docChgLst>
  <pc:docChgLst>
    <pc:chgData name="Melinda McPherson (RespectVictoria)" userId="S::melinda.mcpherson@respectvictoria.vic.gov.au::f1029af7-27e1-47fe-85f9-38b9c2b78d74" providerId="AD" clId="Web-{57A7C184-5A48-21F3-1145-74E3FF0AB606}"/>
    <pc:docChg chg="modSld">
      <pc:chgData name="Melinda McPherson (RespectVictoria)" userId="S::melinda.mcpherson@respectvictoria.vic.gov.au::f1029af7-27e1-47fe-85f9-38b9c2b78d74" providerId="AD" clId="Web-{57A7C184-5A48-21F3-1145-74E3FF0AB606}" dt="2022-05-31T05:44:20.563" v="69"/>
      <pc:docMkLst>
        <pc:docMk/>
      </pc:docMkLst>
      <pc:sldChg chg="modSp">
        <pc:chgData name="Melinda McPherson (RespectVictoria)" userId="S::melinda.mcpherson@respectvictoria.vic.gov.au::f1029af7-27e1-47fe-85f9-38b9c2b78d74" providerId="AD" clId="Web-{57A7C184-5A48-21F3-1145-74E3FF0AB606}" dt="2022-05-31T05:44:20.563" v="69"/>
        <pc:sldMkLst>
          <pc:docMk/>
          <pc:sldMk cId="1249362507" sldId="264"/>
        </pc:sldMkLst>
        <pc:spChg chg="mod">
          <ac:chgData name="Melinda McPherson (RespectVictoria)" userId="S::melinda.mcpherson@respectvictoria.vic.gov.au::f1029af7-27e1-47fe-85f9-38b9c2b78d74" providerId="AD" clId="Web-{57A7C184-5A48-21F3-1145-74E3FF0AB606}" dt="2022-05-31T05:43:40.641" v="67" actId="20577"/>
          <ac:spMkLst>
            <pc:docMk/>
            <pc:sldMk cId="1249362507" sldId="264"/>
            <ac:spMk id="5" creationId="{79CDEE3F-3D7D-4A0D-99C0-D230B40B5F9D}"/>
          </ac:spMkLst>
        </pc:spChg>
        <pc:graphicFrameChg chg="mod modGraphic">
          <ac:chgData name="Melinda McPherson (RespectVictoria)" userId="S::melinda.mcpherson@respectvictoria.vic.gov.au::f1029af7-27e1-47fe-85f9-38b9c2b78d74" providerId="AD" clId="Web-{57A7C184-5A48-21F3-1145-74E3FF0AB606}" dt="2022-05-31T05:44:20.563" v="69"/>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17486969-2596-4997-B471-929A0C61AEBE}"/>
    <pc:docChg chg="delSld">
      <pc:chgData name="Laura Portaro (RespectVictoria)" userId="S::laura.portaro@respectvictoria.vic.gov.au::41d5311f-9330-48b0-abac-2ee939bded06" providerId="AD" clId="Web-{17486969-2596-4997-B471-929A0C61AEBE}" dt="2021-12-08T09:54:26.253" v="0"/>
      <pc:docMkLst>
        <pc:docMk/>
      </pc:docMkLst>
      <pc:sldChg chg="del">
        <pc:chgData name="Laura Portaro (RespectVictoria)" userId="S::laura.portaro@respectvictoria.vic.gov.au::41d5311f-9330-48b0-abac-2ee939bded06" providerId="AD" clId="Web-{17486969-2596-4997-B471-929A0C61AEBE}" dt="2021-12-08T09:54:26.253" v="0"/>
        <pc:sldMkLst>
          <pc:docMk/>
          <pc:sldMk cId="2263833226" sldId="263"/>
        </pc:sldMkLst>
      </pc:sldChg>
    </pc:docChg>
  </pc:docChgLst>
  <pc:docChgLst>
    <pc:chgData name="Santi Phongsavan (RespectVictoria)" userId="S::santi.phongsavan@respectvictoria.vic.gov.au::41142378-5994-4d26-a46f-49e1a429fd4c" providerId="AD" clId="Web-{697BAAD9-F943-8CE8-D587-9E441AE1760A}"/>
    <pc:docChg chg="modSld">
      <pc:chgData name="Santi Phongsavan (RespectVictoria)" userId="S::santi.phongsavan@respectvictoria.vic.gov.au::41142378-5994-4d26-a46f-49e1a429fd4c" providerId="AD" clId="Web-{697BAAD9-F943-8CE8-D587-9E441AE1760A}" dt="2022-05-23T23:48:44.287" v="25" actId="20577"/>
      <pc:docMkLst>
        <pc:docMk/>
      </pc:docMkLst>
      <pc:sldChg chg="modSp">
        <pc:chgData name="Santi Phongsavan (RespectVictoria)" userId="S::santi.phongsavan@respectvictoria.vic.gov.au::41142378-5994-4d26-a46f-49e1a429fd4c" providerId="AD" clId="Web-{697BAAD9-F943-8CE8-D587-9E441AE1760A}" dt="2022-05-23T23:48:44.287" v="25" actId="20577"/>
        <pc:sldMkLst>
          <pc:docMk/>
          <pc:sldMk cId="2380911632" sldId="265"/>
        </pc:sldMkLst>
        <pc:spChg chg="mod">
          <ac:chgData name="Santi Phongsavan (RespectVictoria)" userId="S::santi.phongsavan@respectvictoria.vic.gov.au::41142378-5994-4d26-a46f-49e1a429fd4c" providerId="AD" clId="Web-{697BAAD9-F943-8CE8-D587-9E441AE1760A}" dt="2022-05-23T23:48:44.287" v="25" actId="20577"/>
          <ac:spMkLst>
            <pc:docMk/>
            <pc:sldMk cId="2380911632" sldId="265"/>
            <ac:spMk id="3" creationId="{F78EDF02-07EF-42E1-9879-F8BCB355714A}"/>
          </ac:spMkLst>
        </pc:spChg>
      </pc:sldChg>
    </pc:docChg>
  </pc:docChgLst>
  <pc:docChgLst>
    <pc:chgData name="Laura Portaro (RespectVictoria)" userId="S::laura.portaro@respectvictoria.vic.gov.au::41d5311f-9330-48b0-abac-2ee939bded06" providerId="AD" clId="Web-{C00F86B2-A794-451B-AB25-4EDFEA52E141}"/>
    <pc:docChg chg="modSld">
      <pc:chgData name="Laura Portaro (RespectVictoria)" userId="S::laura.portaro@respectvictoria.vic.gov.au::41d5311f-9330-48b0-abac-2ee939bded06" providerId="AD" clId="Web-{C00F86B2-A794-451B-AB25-4EDFEA52E141}" dt="2021-12-13T04:08:39.342" v="0" actId="1076"/>
      <pc:docMkLst>
        <pc:docMk/>
      </pc:docMkLst>
      <pc:sldChg chg="modSp">
        <pc:chgData name="Laura Portaro (RespectVictoria)" userId="S::laura.portaro@respectvictoria.vic.gov.au::41d5311f-9330-48b0-abac-2ee939bded06" providerId="AD" clId="Web-{C00F86B2-A794-451B-AB25-4EDFEA52E141}" dt="2021-12-13T04:08:39.342" v="0" actId="1076"/>
        <pc:sldMkLst>
          <pc:docMk/>
          <pc:sldMk cId="1249362507" sldId="264"/>
        </pc:sldMkLst>
        <pc:graphicFrameChg chg="mod">
          <ac:chgData name="Laura Portaro (RespectVictoria)" userId="S::laura.portaro@respectvictoria.vic.gov.au::41d5311f-9330-48b0-abac-2ee939bded06" providerId="AD" clId="Web-{C00F86B2-A794-451B-AB25-4EDFEA52E141}" dt="2021-12-13T04:08:39.342" v="0" actId="1076"/>
          <ac:graphicFrameMkLst>
            <pc:docMk/>
            <pc:sldMk cId="1249362507" sldId="264"/>
            <ac:graphicFrameMk id="4" creationId="{D08910D3-4C99-45AC-B3D9-1DD9F0B30A72}"/>
          </ac:graphicFrameMkLst>
        </pc:graphicFrameChg>
      </pc:sldChg>
    </pc:docChg>
  </pc:docChgLst>
  <pc:docChgLst>
    <pc:chgData name="Laura Portaro (RespectVictoria)" userId="S::laura.portaro@respectvictoria.vic.gov.au::41d5311f-9330-48b0-abac-2ee939bded06" providerId="AD" clId="Web-{8FFF72C3-D3C7-4EAE-88B8-50A6F7F6C5C8}"/>
    <pc:docChg chg="modSld">
      <pc:chgData name="Laura Portaro (RespectVictoria)" userId="S::laura.portaro@respectvictoria.vic.gov.au::41d5311f-9330-48b0-abac-2ee939bded06" providerId="AD" clId="Web-{8FFF72C3-D3C7-4EAE-88B8-50A6F7F6C5C8}" dt="2021-12-13T05:31:46.991" v="27"/>
      <pc:docMkLst>
        <pc:docMk/>
      </pc:docMkLst>
      <pc:sldChg chg="modSp">
        <pc:chgData name="Laura Portaro (RespectVictoria)" userId="S::laura.portaro@respectvictoria.vic.gov.au::41d5311f-9330-48b0-abac-2ee939bded06" providerId="AD" clId="Web-{8FFF72C3-D3C7-4EAE-88B8-50A6F7F6C5C8}" dt="2021-12-13T05:31:46.991" v="27"/>
        <pc:sldMkLst>
          <pc:docMk/>
          <pc:sldMk cId="1249362507" sldId="264"/>
        </pc:sldMkLst>
        <pc:graphicFrameChg chg="mod modGraphic">
          <ac:chgData name="Laura Portaro (RespectVictoria)" userId="S::laura.portaro@respectvictoria.vic.gov.au::41d5311f-9330-48b0-abac-2ee939bded06" providerId="AD" clId="Web-{8FFF72C3-D3C7-4EAE-88B8-50A6F7F6C5C8}" dt="2021-12-13T05:31:46.991" v="27"/>
          <ac:graphicFrameMkLst>
            <pc:docMk/>
            <pc:sldMk cId="1249362507" sldId="264"/>
            <ac:graphicFrameMk id="4" creationId="{D08910D3-4C99-45AC-B3D9-1DD9F0B30A72}"/>
          </ac:graphicFrameMkLst>
        </pc:graphicFrameChg>
      </pc:sldChg>
    </pc:docChg>
  </pc:docChgLst>
  <pc:docChgLst>
    <pc:chgData name="Santi Phongsavan (RespectVictoria)" userId="S::santi.phongsavan@respectvictoria.vic.gov.au::41142378-5994-4d26-a46f-49e1a429fd4c" providerId="AD" clId="Web-{D854BC45-20EC-5CC9-F14B-2E9FC9B36996}"/>
    <pc:docChg chg="modSld">
      <pc:chgData name="Santi Phongsavan (RespectVictoria)" userId="S::santi.phongsavan@respectvictoria.vic.gov.au::41142378-5994-4d26-a46f-49e1a429fd4c" providerId="AD" clId="Web-{D854BC45-20EC-5CC9-F14B-2E9FC9B36996}" dt="2021-12-07T19:41:18.681" v="9"/>
      <pc:docMkLst>
        <pc:docMk/>
      </pc:docMkLst>
      <pc:sldChg chg="modSp">
        <pc:chgData name="Santi Phongsavan (RespectVictoria)" userId="S::santi.phongsavan@respectvictoria.vic.gov.au::41142378-5994-4d26-a46f-49e1a429fd4c" providerId="AD" clId="Web-{D854BC45-20EC-5CC9-F14B-2E9FC9B36996}" dt="2021-12-07T19:41:18.681" v="9"/>
        <pc:sldMkLst>
          <pc:docMk/>
          <pc:sldMk cId="1365495833" sldId="260"/>
        </pc:sldMkLst>
        <pc:graphicFrameChg chg="mod modGraphic">
          <ac:chgData name="Santi Phongsavan (RespectVictoria)" userId="S::santi.phongsavan@respectvictoria.vic.gov.au::41142378-5994-4d26-a46f-49e1a429fd4c" providerId="AD" clId="Web-{D854BC45-20EC-5CC9-F14B-2E9FC9B36996}" dt="2021-12-07T19:41:18.681" v="9"/>
          <ac:graphicFrameMkLst>
            <pc:docMk/>
            <pc:sldMk cId="1365495833" sldId="260"/>
            <ac:graphicFrameMk id="6" creationId="{CFFE4377-790D-4A76-8158-6F3E8C0438A6}"/>
          </ac:graphicFrameMkLst>
        </pc:graphicFrameChg>
      </pc:sldChg>
    </pc:docChg>
  </pc:docChgLst>
  <pc:docChgLst>
    <pc:chgData name="Laura Portaro (RespectVictoria)" userId="S::laura.portaro@respectvictoria.vic.gov.au::41d5311f-9330-48b0-abac-2ee939bded06" providerId="AD" clId="Web-{C1470CB3-FB58-41E9-B651-6DDE2324E514}"/>
    <pc:docChg chg="modSld">
      <pc:chgData name="Laura Portaro (RespectVictoria)" userId="S::laura.portaro@respectvictoria.vic.gov.au::41d5311f-9330-48b0-abac-2ee939bded06" providerId="AD" clId="Web-{C1470CB3-FB58-41E9-B651-6DDE2324E514}" dt="2021-12-09T09:28:49.170" v="17"/>
      <pc:docMkLst>
        <pc:docMk/>
      </pc:docMkLst>
      <pc:sldChg chg="modSp">
        <pc:chgData name="Laura Portaro (RespectVictoria)" userId="S::laura.portaro@respectvictoria.vic.gov.au::41d5311f-9330-48b0-abac-2ee939bded06" providerId="AD" clId="Web-{C1470CB3-FB58-41E9-B651-6DDE2324E514}" dt="2021-12-09T09:28:49.170" v="17"/>
        <pc:sldMkLst>
          <pc:docMk/>
          <pc:sldMk cId="1249362507" sldId="264"/>
        </pc:sldMkLst>
        <pc:graphicFrameChg chg="mod modGraphic">
          <ac:chgData name="Laura Portaro (RespectVictoria)" userId="S::laura.portaro@respectvictoria.vic.gov.au::41d5311f-9330-48b0-abac-2ee939bded06" providerId="AD" clId="Web-{C1470CB3-FB58-41E9-B651-6DDE2324E514}" dt="2021-12-09T09:28:49.170" v="17"/>
          <ac:graphicFrameMkLst>
            <pc:docMk/>
            <pc:sldMk cId="1249362507" sldId="264"/>
            <ac:graphicFrameMk id="4" creationId="{D08910D3-4C99-45AC-B3D9-1DD9F0B30A72}"/>
          </ac:graphicFrameMkLst>
        </pc:graphicFrameChg>
      </pc:sldChg>
    </pc:docChg>
  </pc:docChgLst>
  <pc:docChgLst>
    <pc:chgData name="Laura Portaro (RespectVictoria)" userId="41d5311f-9330-48b0-abac-2ee939bded06" providerId="ADAL" clId="{0AAE0517-96DD-448F-9FE3-23FF29900761}"/>
    <pc:docChg chg="undo custSel addSld delSld modSld sldOrd">
      <pc:chgData name="Laura Portaro (RespectVictoria)" userId="41d5311f-9330-48b0-abac-2ee939bded06" providerId="ADAL" clId="{0AAE0517-96DD-448F-9FE3-23FF29900761}" dt="2021-12-09T09:14:52.483" v="192" actId="47"/>
      <pc:docMkLst>
        <pc:docMk/>
      </pc:docMkLst>
      <pc:sldChg chg="del">
        <pc:chgData name="Laura Portaro (RespectVictoria)" userId="41d5311f-9330-48b0-abac-2ee939bded06" providerId="ADAL" clId="{0AAE0517-96DD-448F-9FE3-23FF29900761}" dt="2021-12-09T09:10:59.848" v="41" actId="47"/>
        <pc:sldMkLst>
          <pc:docMk/>
          <pc:sldMk cId="1284721012" sldId="256"/>
        </pc:sldMkLst>
      </pc:sldChg>
      <pc:sldChg chg="del">
        <pc:chgData name="Laura Portaro (RespectVictoria)" userId="41d5311f-9330-48b0-abac-2ee939bded06" providerId="ADAL" clId="{0AAE0517-96DD-448F-9FE3-23FF29900761}" dt="2021-12-09T09:11:03.373" v="44" actId="47"/>
        <pc:sldMkLst>
          <pc:docMk/>
          <pc:sldMk cId="695655051" sldId="257"/>
        </pc:sldMkLst>
      </pc:sldChg>
      <pc:sldChg chg="del">
        <pc:chgData name="Laura Portaro (RespectVictoria)" userId="41d5311f-9330-48b0-abac-2ee939bded06" providerId="ADAL" clId="{0AAE0517-96DD-448F-9FE3-23FF29900761}" dt="2021-12-09T09:11:00.465" v="42" actId="47"/>
        <pc:sldMkLst>
          <pc:docMk/>
          <pc:sldMk cId="2034168606" sldId="259"/>
        </pc:sldMkLst>
      </pc:sldChg>
      <pc:sldChg chg="del">
        <pc:chgData name="Laura Portaro (RespectVictoria)" userId="41d5311f-9330-48b0-abac-2ee939bded06" providerId="ADAL" clId="{0AAE0517-96DD-448F-9FE3-23FF29900761}" dt="2021-12-09T09:11:01.086" v="43" actId="47"/>
        <pc:sldMkLst>
          <pc:docMk/>
          <pc:sldMk cId="1365495833" sldId="260"/>
        </pc:sldMkLst>
      </pc:sldChg>
      <pc:sldChg chg="del">
        <pc:chgData name="Laura Portaro (RespectVictoria)" userId="41d5311f-9330-48b0-abac-2ee939bded06" providerId="ADAL" clId="{0AAE0517-96DD-448F-9FE3-23FF29900761}" dt="2021-12-09T09:08:50.300" v="37" actId="47"/>
        <pc:sldMkLst>
          <pc:docMk/>
          <pc:sldMk cId="4221658954" sldId="261"/>
        </pc:sldMkLst>
      </pc:sldChg>
      <pc:sldChg chg="modSp del mod ord delCm">
        <pc:chgData name="Laura Portaro (RespectVictoria)" userId="41d5311f-9330-48b0-abac-2ee939bded06" providerId="ADAL" clId="{0AAE0517-96DD-448F-9FE3-23FF29900761}" dt="2021-12-09T09:14:52.483" v="192" actId="47"/>
        <pc:sldMkLst>
          <pc:docMk/>
          <pc:sldMk cId="1840094598" sldId="262"/>
        </pc:sldMkLst>
        <pc:picChg chg="mod">
          <ac:chgData name="Laura Portaro (RespectVictoria)" userId="41d5311f-9330-48b0-abac-2ee939bded06" providerId="ADAL" clId="{0AAE0517-96DD-448F-9FE3-23FF29900761}" dt="2021-12-09T09:11:23.121" v="47" actId="1076"/>
          <ac:picMkLst>
            <pc:docMk/>
            <pc:sldMk cId="1840094598" sldId="262"/>
            <ac:picMk id="5" creationId="{4DF6314D-9EB2-4F10-8042-066A6E60ACCD}"/>
          </ac:picMkLst>
        </pc:picChg>
      </pc:sldChg>
      <pc:sldChg chg="modSp del mod">
        <pc:chgData name="Laura Portaro (RespectVictoria)" userId="41d5311f-9330-48b0-abac-2ee939bded06" providerId="ADAL" clId="{0AAE0517-96DD-448F-9FE3-23FF29900761}" dt="2021-12-09T09:10:49.976" v="38" actId="47"/>
        <pc:sldMkLst>
          <pc:docMk/>
          <pc:sldMk cId="5935122" sldId="263"/>
        </pc:sldMkLst>
        <pc:graphicFrameChg chg="mod">
          <ac:chgData name="Laura Portaro (RespectVictoria)" userId="41d5311f-9330-48b0-abac-2ee939bded06" providerId="ADAL" clId="{0AAE0517-96DD-448F-9FE3-23FF29900761}" dt="2021-12-09T08:43:31.687" v="0" actId="1076"/>
          <ac:graphicFrameMkLst>
            <pc:docMk/>
            <pc:sldMk cId="5935122" sldId="263"/>
            <ac:graphicFrameMk id="6" creationId="{CFFE4377-790D-4A76-8158-6F3E8C0438A6}"/>
          </ac:graphicFrameMkLst>
        </pc:graphicFrameChg>
      </pc:sldChg>
      <pc:sldChg chg="addSp delSp modSp new mod ord">
        <pc:chgData name="Laura Portaro (RespectVictoria)" userId="41d5311f-9330-48b0-abac-2ee939bded06" providerId="ADAL" clId="{0AAE0517-96DD-448F-9FE3-23FF29900761}" dt="2021-12-09T09:14:51.154" v="191" actId="313"/>
        <pc:sldMkLst>
          <pc:docMk/>
          <pc:sldMk cId="1249362507" sldId="264"/>
        </pc:sldMkLst>
        <pc:spChg chg="del">
          <ac:chgData name="Laura Portaro (RespectVictoria)" userId="41d5311f-9330-48b0-abac-2ee939bded06" providerId="ADAL" clId="{0AAE0517-96DD-448F-9FE3-23FF29900761}" dt="2021-12-09T08:43:42.346" v="3" actId="478"/>
          <ac:spMkLst>
            <pc:docMk/>
            <pc:sldMk cId="1249362507" sldId="264"/>
            <ac:spMk id="2" creationId="{1AD68D41-68A2-4CAC-BC30-682A6D3984D3}"/>
          </ac:spMkLst>
        </pc:spChg>
        <pc:spChg chg="del">
          <ac:chgData name="Laura Portaro (RespectVictoria)" userId="41d5311f-9330-48b0-abac-2ee939bded06" providerId="ADAL" clId="{0AAE0517-96DD-448F-9FE3-23FF29900761}" dt="2021-12-09T08:43:45.103" v="4" actId="478"/>
          <ac:spMkLst>
            <pc:docMk/>
            <pc:sldMk cId="1249362507" sldId="264"/>
            <ac:spMk id="3" creationId="{CB453441-7671-4A7F-9FD4-83030F08FB11}"/>
          </ac:spMkLst>
        </pc:spChg>
        <pc:spChg chg="add mod">
          <ac:chgData name="Laura Portaro (RespectVictoria)" userId="41d5311f-9330-48b0-abac-2ee939bded06" providerId="ADAL" clId="{0AAE0517-96DD-448F-9FE3-23FF29900761}" dt="2021-12-09T09:14:51.154" v="191" actId="313"/>
          <ac:spMkLst>
            <pc:docMk/>
            <pc:sldMk cId="1249362507" sldId="264"/>
            <ac:spMk id="5" creationId="{79CDEE3F-3D7D-4A0D-99C0-D230B40B5F9D}"/>
          </ac:spMkLst>
        </pc:spChg>
        <pc:graphicFrameChg chg="add del mod modGraphic">
          <ac:chgData name="Laura Portaro (RespectVictoria)" userId="41d5311f-9330-48b0-abac-2ee939bded06" providerId="ADAL" clId="{0AAE0517-96DD-448F-9FE3-23FF29900761}" dt="2021-12-09T09:14:26.023" v="174" actId="1076"/>
          <ac:graphicFrameMkLst>
            <pc:docMk/>
            <pc:sldMk cId="1249362507" sldId="264"/>
            <ac:graphicFrameMk id="4" creationId="{D08910D3-4C99-45AC-B3D9-1DD9F0B30A72}"/>
          </ac:graphicFrameMkLst>
        </pc:graphicFrameChg>
      </pc:sldChg>
    </pc:docChg>
  </pc:docChgLst>
  <pc:docChgLst>
    <pc:chgData name="Santi Phongsavan (RespectVictoria)" userId="41142378-5994-4d26-a46f-49e1a429fd4c" providerId="ADAL" clId="{26A95211-C3E0-42A5-B891-2804AC395EC0}"/>
    <pc:docChg chg="custSel modSld">
      <pc:chgData name="Santi Phongsavan (RespectVictoria)" userId="41142378-5994-4d26-a46f-49e1a429fd4c" providerId="ADAL" clId="{26A95211-C3E0-42A5-B891-2804AC395EC0}" dt="2021-12-21T22:53:08.524" v="839" actId="20577"/>
      <pc:docMkLst>
        <pc:docMk/>
      </pc:docMkLst>
      <pc:sldChg chg="modSp mod">
        <pc:chgData name="Santi Phongsavan (RespectVictoria)" userId="41142378-5994-4d26-a46f-49e1a429fd4c" providerId="ADAL" clId="{26A95211-C3E0-42A5-B891-2804AC395EC0}" dt="2021-12-21T22:53:08.524" v="839" actId="20577"/>
        <pc:sldMkLst>
          <pc:docMk/>
          <pc:sldMk cId="2380911632" sldId="265"/>
        </pc:sldMkLst>
        <pc:spChg chg="mod">
          <ac:chgData name="Santi Phongsavan (RespectVictoria)" userId="41142378-5994-4d26-a46f-49e1a429fd4c" providerId="ADAL" clId="{26A95211-C3E0-42A5-B891-2804AC395EC0}" dt="2021-12-21T22:53:08.524" v="839" actId="20577"/>
          <ac:spMkLst>
            <pc:docMk/>
            <pc:sldMk cId="2380911632" sldId="265"/>
            <ac:spMk id="3" creationId="{F78EDF02-07EF-42E1-9879-F8BCB355714A}"/>
          </ac:spMkLst>
        </pc:spChg>
      </pc:sldChg>
    </pc:docChg>
  </pc:docChgLst>
  <pc:docChgLst>
    <pc:chgData name="Santi Phongsavan (RespectVictoria)" userId="41142378-5994-4d26-a46f-49e1a429fd4c" providerId="ADAL" clId="{1FACEAD5-8427-471D-A5C0-4270CE9141BE}"/>
    <pc:docChg chg="custSel modSld">
      <pc:chgData name="Santi Phongsavan (RespectVictoria)" userId="41142378-5994-4d26-a46f-49e1a429fd4c" providerId="ADAL" clId="{1FACEAD5-8427-471D-A5C0-4270CE9141BE}" dt="2022-05-31T06:37:54.091" v="20" actId="20577"/>
      <pc:docMkLst>
        <pc:docMk/>
      </pc:docMkLst>
      <pc:sldChg chg="modSp mod modNotesTx">
        <pc:chgData name="Santi Phongsavan (RespectVictoria)" userId="41142378-5994-4d26-a46f-49e1a429fd4c" providerId="ADAL" clId="{1FACEAD5-8427-471D-A5C0-4270CE9141BE}" dt="2022-05-31T06:37:54.091" v="20" actId="20577"/>
        <pc:sldMkLst>
          <pc:docMk/>
          <pc:sldMk cId="1249362507" sldId="264"/>
        </pc:sldMkLst>
        <pc:spChg chg="mod">
          <ac:chgData name="Santi Phongsavan (RespectVictoria)" userId="41142378-5994-4d26-a46f-49e1a429fd4c" providerId="ADAL" clId="{1FACEAD5-8427-471D-A5C0-4270CE9141BE}" dt="2022-05-30T05:21:50.778" v="17" actId="1076"/>
          <ac:spMkLst>
            <pc:docMk/>
            <pc:sldMk cId="1249362507" sldId="264"/>
            <ac:spMk id="5" creationId="{79CDEE3F-3D7D-4A0D-99C0-D230B40B5F9D}"/>
          </ac:spMkLst>
        </pc:spChg>
        <pc:graphicFrameChg chg="mod modGraphic">
          <ac:chgData name="Santi Phongsavan (RespectVictoria)" userId="41142378-5994-4d26-a46f-49e1a429fd4c" providerId="ADAL" clId="{1FACEAD5-8427-471D-A5C0-4270CE9141BE}" dt="2022-05-30T05:21:53.555" v="18" actId="1076"/>
          <ac:graphicFrameMkLst>
            <pc:docMk/>
            <pc:sldMk cId="1249362507" sldId="264"/>
            <ac:graphicFrameMk id="4" creationId="{D08910D3-4C99-45AC-B3D9-1DD9F0B30A72}"/>
          </ac:graphicFrameMkLst>
        </pc:graphicFrameChg>
      </pc:sldChg>
      <pc:sldChg chg="modSp mod">
        <pc:chgData name="Santi Phongsavan (RespectVictoria)" userId="41142378-5994-4d26-a46f-49e1a429fd4c" providerId="ADAL" clId="{1FACEAD5-8427-471D-A5C0-4270CE9141BE}" dt="2022-05-30T05:22:21.072" v="19" actId="403"/>
        <pc:sldMkLst>
          <pc:docMk/>
          <pc:sldMk cId="2380911632" sldId="265"/>
        </pc:sldMkLst>
        <pc:spChg chg="mod">
          <ac:chgData name="Santi Phongsavan (RespectVictoria)" userId="41142378-5994-4d26-a46f-49e1a429fd4c" providerId="ADAL" clId="{1FACEAD5-8427-471D-A5C0-4270CE9141BE}" dt="2022-05-30T05:22:21.072" v="19" actId="403"/>
          <ac:spMkLst>
            <pc:docMk/>
            <pc:sldMk cId="2380911632" sldId="265"/>
            <ac:spMk id="3" creationId="{F78EDF02-07EF-42E1-9879-F8BCB355714A}"/>
          </ac:spMkLst>
        </pc:spChg>
      </pc:sldChg>
    </pc:docChg>
  </pc:docChgLst>
  <pc:docChgLst>
    <pc:chgData name="Santi Phongsavan (RespectVictoria)" userId="S::santi.phongsavan@respectvictoria.vic.gov.au::41142378-5994-4d26-a46f-49e1a429fd4c" providerId="AD" clId="Web-{324A015B-43AF-83C3-A865-4EE5B4B07BC7}"/>
    <pc:docChg chg="modSld">
      <pc:chgData name="Santi Phongsavan (RespectVictoria)" userId="S::santi.phongsavan@respectvictoria.vic.gov.au::41142378-5994-4d26-a46f-49e1a429fd4c" providerId="AD" clId="Web-{324A015B-43AF-83C3-A865-4EE5B4B07BC7}" dt="2021-12-13T05:20:33.329" v="378" actId="20577"/>
      <pc:docMkLst>
        <pc:docMk/>
      </pc:docMkLst>
      <pc:sldChg chg="modSp">
        <pc:chgData name="Santi Phongsavan (RespectVictoria)" userId="S::santi.phongsavan@respectvictoria.vic.gov.au::41142378-5994-4d26-a46f-49e1a429fd4c" providerId="AD" clId="Web-{324A015B-43AF-83C3-A865-4EE5B4B07BC7}" dt="2021-12-13T05:20:33.329" v="378" actId="20577"/>
        <pc:sldMkLst>
          <pc:docMk/>
          <pc:sldMk cId="2380911632" sldId="265"/>
        </pc:sldMkLst>
        <pc:spChg chg="mod">
          <ac:chgData name="Santi Phongsavan (RespectVictoria)" userId="S::santi.phongsavan@respectvictoria.vic.gov.au::41142378-5994-4d26-a46f-49e1a429fd4c" providerId="AD" clId="Web-{324A015B-43AF-83C3-A865-4EE5B4B07BC7}" dt="2021-12-13T05:20:33.329" v="378" actId="20577"/>
          <ac:spMkLst>
            <pc:docMk/>
            <pc:sldMk cId="2380911632" sldId="265"/>
            <ac:spMk id="3" creationId="{F78EDF02-07EF-42E1-9879-F8BCB35571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1F5BD-3A12-456B-A9C0-7B0BC6000016}" type="datetimeFigureOut">
              <a:rPr lang="en-AU" smtClean="0"/>
              <a:t>30/05/2022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973623-F0D0-4967-A5AD-A56CD1541D87}" type="slidenum">
              <a:rPr lang="en-AU" smtClean="0"/>
              <a:t>‹#›</a:t>
            </a:fld>
            <a:endParaRPr lang="en-AU"/>
          </a:p>
        </p:txBody>
      </p:sp>
    </p:spTree>
    <p:extLst>
      <p:ext uri="{BB962C8B-B14F-4D97-AF65-F5344CB8AC3E}">
        <p14:creationId xmlns:p14="http://schemas.microsoft.com/office/powerpoint/2010/main" val="3564110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A973623-F0D0-4967-A5AD-A56CD1541D87}" type="slidenum">
              <a:rPr lang="en-AU" smtClean="0"/>
              <a:t>1</a:t>
            </a:fld>
            <a:endParaRPr lang="en-AU"/>
          </a:p>
        </p:txBody>
      </p:sp>
    </p:spTree>
    <p:extLst>
      <p:ext uri="{BB962C8B-B14F-4D97-AF65-F5344CB8AC3E}">
        <p14:creationId xmlns:p14="http://schemas.microsoft.com/office/powerpoint/2010/main" val="3319464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77B88-BD3A-4268-AA8B-398C8ACDC4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A78946F-7A75-43A6-B557-68839ED399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2FEA6FB-FC8E-4049-B55D-676B98D94355}"/>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D3A92F69-1589-4392-82D5-8DB7EB0FFFA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407A7A4-DEE1-4233-B439-4E152F1F66ED}"/>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8981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F583C-21F8-421A-87A1-67129560349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9BA1541-5F6D-401C-9ECA-15A4D51022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59EDEE9-9669-47FD-8040-0BC3EEE6F730}"/>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E5170C34-8923-4AEC-8D63-972F34A3D89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1D54E9E-B7E2-4DBE-8BA8-D5AC29FCE7B8}"/>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2736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E3D7ED-9F6D-40D2-9620-DB9AA2F0DC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E208694-4CDF-40F3-BD88-DFC3122969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2960664-EC08-4E12-B407-6087D8BE621E}"/>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1C266B7C-86FA-4CF2-BB4C-29E57A3BC8F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611F028-278E-47D9-ACCD-794F0091627B}"/>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3999652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0C6CC-CC1F-472A-B83F-AACBABEDD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32EAAEF2-0039-4415-96E8-56AE74013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018772C-3089-401E-B0AD-3A3AFE4CC234}"/>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0126D1C0-AD7C-44D5-BD73-22ECB376076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6A055EF-A229-4478-A0E5-458F6D22EE0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517105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E024-3B58-474C-AF4E-36537590952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3462D26-6666-4D3A-8220-7EFAD9B769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8FCB664-0966-4CA7-84B0-2CCC51B6F1C8}"/>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09EBCAD1-760C-46A1-93BB-572669D3817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1891992-51A6-41D3-B44A-B7278AEB171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70954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2F2FB-EFE8-4A2E-83A0-417419854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D6A3325E-0547-428A-89B6-D7AD65AA3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A92D08-586B-4358-9552-83A0B0FCA0EF}"/>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DE303BF3-4129-4D6D-BD95-38CAF63D391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623674-5960-4459-8C95-8E00F0E7E00A}"/>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47355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A7AB-1D7C-439C-9409-7B209A9165A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F02B882-8A68-4FC4-BE78-1F16CB4CFB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EA1E3DF-F965-4544-9561-6549928B67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1CB2169-03C0-46EF-A107-20FD4548849B}"/>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64721A49-154E-4D1C-B082-A794B74321C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8827F21-193C-4493-8504-50E7F62D1F86}"/>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730632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06BA-0284-4141-9B8A-65AE1FC2C24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2F8E9C0-BD19-42CF-B331-A4F0214124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7AE0F-622D-47A6-B80D-312AD81429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93EF790-2216-4F86-9C50-2962D14346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FB1DA1-65E3-4D0A-835C-6148BD71D7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143DD3C-72DE-4671-B11C-68A40AF4DF9D}"/>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8" name="Footer Placeholder 7">
            <a:extLst>
              <a:ext uri="{FF2B5EF4-FFF2-40B4-BE49-F238E27FC236}">
                <a16:creationId xmlns:a16="http://schemas.microsoft.com/office/drawing/2014/main" id="{7CD7CB65-5FE4-4B2C-B419-F1571CD16F8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FE4A5D6D-B8CB-443B-9CC9-40A117623E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24023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3ADA-E635-4C14-92D8-71BA3D87487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F4761C7-5223-403A-9A41-9F4307E46F01}"/>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4" name="Footer Placeholder 3">
            <a:extLst>
              <a:ext uri="{FF2B5EF4-FFF2-40B4-BE49-F238E27FC236}">
                <a16:creationId xmlns:a16="http://schemas.microsoft.com/office/drawing/2014/main" id="{4613DDB8-3E83-4DF6-B2CB-FDE7E08F79E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9FE5B36-7A9E-44A5-ADEF-9D5F6A7E1A2C}"/>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5121123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7F90FD-7566-486B-9EE4-4E7EEA3F16C0}"/>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3" name="Footer Placeholder 2">
            <a:extLst>
              <a:ext uri="{FF2B5EF4-FFF2-40B4-BE49-F238E27FC236}">
                <a16:creationId xmlns:a16="http://schemas.microsoft.com/office/drawing/2014/main" id="{5EA8232A-5BDD-4B37-A5E6-8DAE031CF76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0434CB2-C077-430F-A14B-73346336F52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9401706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608C-989A-402D-A4EE-11E24F05BE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E20F11A-D484-4D93-8F59-D1ABF2B3C9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102686D-A24F-433D-AF5D-5201D9E5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B83DA7-8D8F-449A-BB9E-8ED031570B8F}"/>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E4B361FC-834A-4164-A59C-83CC1F4CF48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5C2F847-6B89-4B53-81C9-31F17E5E952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3987028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1336D-0CD1-4401-9D44-E0AABD25B43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9F45B61-FE75-4DF3-830A-A992E2AFAF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EF62EE7-9A88-4D49-AF14-2FFD2104E55A}"/>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0B902463-69B5-4F6E-834C-CD47EACADDE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B97A187-BD5D-4D34-BDC6-8DBAE9A146FE}"/>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0984856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82E2-975D-4084-8119-3BD10F414A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62D1C18-E948-440C-8FA7-49D5F59B91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9D642B5-E0A4-4DBC-B5FB-9498B0BD9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EDC3A-561F-4D1D-8075-3AB77FE31B41}"/>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6" name="Footer Placeholder 5">
            <a:extLst>
              <a:ext uri="{FF2B5EF4-FFF2-40B4-BE49-F238E27FC236}">
                <a16:creationId xmlns:a16="http://schemas.microsoft.com/office/drawing/2014/main" id="{6DA70AF1-B274-4ED0-AEEC-90A1AB095D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C14390E-618E-4616-AC9C-3D1059944AAD}"/>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2341565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64146-11BF-436D-B81F-E658E2B1014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C0714A4-7932-4271-9809-F93E79D44B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59E6239-8F59-4E8B-9F1E-074250E66E79}"/>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F84FC117-0B5E-45C1-B4AD-EEA07929CE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37142FB-DC91-491D-AA80-DB328C804E7B}"/>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1289165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7D59B7-5A5D-4CF1-9A7E-201F3BBEB5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4606833-2A7D-4260-98CA-C35CB92BE8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FE6C402-7C17-4887-971D-67D57132A4A5}"/>
              </a:ext>
            </a:extLst>
          </p:cNvPr>
          <p:cNvSpPr>
            <a:spLocks noGrp="1"/>
          </p:cNvSpPr>
          <p:nvPr>
            <p:ph type="dt" sz="half" idx="10"/>
          </p:nvPr>
        </p:nvSpPr>
        <p:spPr/>
        <p:txBody>
          <a:body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52334590-3D55-4CA9-919B-2EBBB310784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E36970C-67CA-47F7-9E91-7D83F18454F3}"/>
              </a:ext>
            </a:extLst>
          </p:cNvPr>
          <p:cNvSpPr>
            <a:spLocks noGrp="1"/>
          </p:cNvSpPr>
          <p:nvPr>
            <p:ph type="sldNum" sz="quarter" idx="12"/>
          </p:nvPr>
        </p:nvSpPr>
        <p:spPr/>
        <p:txBody>
          <a:bodyPr/>
          <a:lstStyle/>
          <a:p>
            <a:fld id="{194A2E30-2C52-40F5-AFF3-A5AEA86FF27E}" type="slidenum">
              <a:rPr lang="en-AU" smtClean="0"/>
              <a:t>‹#›</a:t>
            </a:fld>
            <a:endParaRPr lang="en-AU"/>
          </a:p>
        </p:txBody>
      </p:sp>
    </p:spTree>
    <p:extLst>
      <p:ext uri="{BB962C8B-B14F-4D97-AF65-F5344CB8AC3E}">
        <p14:creationId xmlns:p14="http://schemas.microsoft.com/office/powerpoint/2010/main" val="430949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971CC-7FA3-41B3-BD88-3ECD4A05F7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4E905B8-7687-4B93-9F43-AC5FFCCA2C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DE096C-AA0D-4DAD-8C42-34CBC736DA31}"/>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943D26CD-2DCF-402F-A74C-5F6E202280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D9161CD-2A05-4438-AD16-56D3B445C3C2}"/>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9670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6EE8-505D-4AF3-96A2-6E89FB87E53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7EF93F2-6602-4C72-BCEC-4C619FC452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F0C3A6E-4079-4365-9F9D-41EF3F4B87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B361C9E-0395-47C6-9D35-C8EC72A55AB2}"/>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02523FF2-DFC0-44B3-9EDF-DCEDBE331E5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22FCBF1-6AAA-40A5-8E6F-1A3C47B7EB82}"/>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83532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6F31D-CE61-4D05-86A8-20161941457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E10B146-5EA8-4157-80F5-BC0DCD4EBE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FB0B2C-A52F-4CDA-8461-C66A2EFD30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F1E3F36-C521-477F-A43E-D1C340D98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8D73D0-A107-4F3C-9D71-3E4A5562F7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F4B37F3-E91D-4C87-AC64-212DD59B763F}"/>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8" name="Footer Placeholder 7">
            <a:extLst>
              <a:ext uri="{FF2B5EF4-FFF2-40B4-BE49-F238E27FC236}">
                <a16:creationId xmlns:a16="http://schemas.microsoft.com/office/drawing/2014/main" id="{0D5B48C7-85D6-4119-9878-9718D996E30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A5B92B0-0D19-45C0-8BEB-DFC5E66353FC}"/>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123047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E86C0-D165-4A14-B9C6-D41B60D58C4A}"/>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1DD6146-F04A-47D2-AF9C-67A1571E678E}"/>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4" name="Footer Placeholder 3">
            <a:extLst>
              <a:ext uri="{FF2B5EF4-FFF2-40B4-BE49-F238E27FC236}">
                <a16:creationId xmlns:a16="http://schemas.microsoft.com/office/drawing/2014/main" id="{83AC9C11-405B-4C6B-A941-9EDDBE7D297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3957B0C-608B-4B13-9A28-D77CB70F0460}"/>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30309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DA9E0B-5545-4DE7-AAC9-57A33BF18959}"/>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3" name="Footer Placeholder 2">
            <a:extLst>
              <a:ext uri="{FF2B5EF4-FFF2-40B4-BE49-F238E27FC236}">
                <a16:creationId xmlns:a16="http://schemas.microsoft.com/office/drawing/2014/main" id="{8CE067D5-0D62-46A4-A27C-B02ECEFFAAD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D503291-74D3-4A24-9EBF-2615C444EF3B}"/>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303890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D13FF-AB50-4F6B-B285-4F28A3189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1717F959-8236-4258-AC00-75BD4D807B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E1AE6DB-DFE1-4C54-A504-706FC3DE5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DCCEE-DFFC-41C0-91C9-3A14C8868B11}"/>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06FE0F1D-DB50-4055-9050-F60D2C2C536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B23A866-AB38-482B-8439-4364A5780EC9}"/>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73811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C60-8517-4825-B816-2BE5AB76E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8BD87E5-FE7B-48AA-812E-7CAE0DDA0C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EDBACF04-D8B6-47C1-AE51-D445B5B0BB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7D7F9C-5757-403B-9702-076A35C64875}"/>
              </a:ext>
            </a:extLst>
          </p:cNvPr>
          <p:cNvSpPr>
            <a:spLocks noGrp="1"/>
          </p:cNvSpPr>
          <p:nvPr>
            <p:ph type="dt" sz="half" idx="10"/>
          </p:nvPr>
        </p:nvSpPr>
        <p:spPr/>
        <p:txBody>
          <a:bodyPr/>
          <a:lstStyle/>
          <a:p>
            <a:fld id="{47E77B26-8F03-4668-AC7B-BB4208650EA3}" type="datetimeFigureOut">
              <a:rPr lang="en-AU" smtClean="0"/>
              <a:t>30/05/2022</a:t>
            </a:fld>
            <a:endParaRPr lang="en-AU"/>
          </a:p>
        </p:txBody>
      </p:sp>
      <p:sp>
        <p:nvSpPr>
          <p:cNvPr id="6" name="Footer Placeholder 5">
            <a:extLst>
              <a:ext uri="{FF2B5EF4-FFF2-40B4-BE49-F238E27FC236}">
                <a16:creationId xmlns:a16="http://schemas.microsoft.com/office/drawing/2014/main" id="{F56F8109-B838-41A9-8F28-A39D0DA4137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D0991C1-6E2F-4780-8CE2-8AF5A2045749}"/>
              </a:ext>
            </a:extLst>
          </p:cNvPr>
          <p:cNvSpPr>
            <a:spLocks noGrp="1"/>
          </p:cNvSpPr>
          <p:nvPr>
            <p:ph type="sldNum" sz="quarter" idx="12"/>
          </p:nvPr>
        </p:nvSpPr>
        <p:spPr/>
        <p:txBody>
          <a:bodyPr/>
          <a:lstStyle/>
          <a:p>
            <a:fld id="{2181C04E-D2FC-4AC0-A652-A10A00D076D0}" type="slidenum">
              <a:rPr lang="en-AU" smtClean="0"/>
              <a:t>‹#›</a:t>
            </a:fld>
            <a:endParaRPr lang="en-AU"/>
          </a:p>
        </p:txBody>
      </p:sp>
    </p:spTree>
    <p:extLst>
      <p:ext uri="{BB962C8B-B14F-4D97-AF65-F5344CB8AC3E}">
        <p14:creationId xmlns:p14="http://schemas.microsoft.com/office/powerpoint/2010/main" val="282272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2E2A5E-50D0-4F6D-96E7-3D2AE88289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A1FA28B-FB8C-4DDC-864A-FF153E8D15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C25E4FA-878A-409A-AB73-6521DA7EC8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77B26-8F03-4668-AC7B-BB4208650EA3}" type="datetimeFigureOut">
              <a:rPr lang="en-AU" smtClean="0"/>
              <a:t>30/05/2022</a:t>
            </a:fld>
            <a:endParaRPr lang="en-AU"/>
          </a:p>
        </p:txBody>
      </p:sp>
      <p:sp>
        <p:nvSpPr>
          <p:cNvPr id="5" name="Footer Placeholder 4">
            <a:extLst>
              <a:ext uri="{FF2B5EF4-FFF2-40B4-BE49-F238E27FC236}">
                <a16:creationId xmlns:a16="http://schemas.microsoft.com/office/drawing/2014/main" id="{C0A9AD00-12DC-4836-9F17-33159B1442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E8E07AA-EAB5-4215-94A5-B9257E818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1C04E-D2FC-4AC0-A652-A10A00D076D0}" type="slidenum">
              <a:rPr lang="en-AU" smtClean="0"/>
              <a:t>‹#›</a:t>
            </a:fld>
            <a:endParaRPr lang="en-AU"/>
          </a:p>
        </p:txBody>
      </p:sp>
    </p:spTree>
    <p:extLst>
      <p:ext uri="{BB962C8B-B14F-4D97-AF65-F5344CB8AC3E}">
        <p14:creationId xmlns:p14="http://schemas.microsoft.com/office/powerpoint/2010/main" val="374324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F3820-5317-4059-9EB9-4A5A08D88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E9CEAD1-4694-49C6-9B71-CD53DEEA44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4FBC49-7E50-4C62-B04E-9BF7500375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070F2-9F49-4871-935F-6C664D2C38DE}" type="datetimeFigureOut">
              <a:rPr lang="en-AU" smtClean="0"/>
              <a:t>30/05/2022</a:t>
            </a:fld>
            <a:endParaRPr lang="en-AU"/>
          </a:p>
        </p:txBody>
      </p:sp>
      <p:sp>
        <p:nvSpPr>
          <p:cNvPr id="5" name="Footer Placeholder 4">
            <a:extLst>
              <a:ext uri="{FF2B5EF4-FFF2-40B4-BE49-F238E27FC236}">
                <a16:creationId xmlns:a16="http://schemas.microsoft.com/office/drawing/2014/main" id="{C21C0B8E-70FA-4D1F-91FB-31FB70996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C2BC7B3-846B-4788-8DC5-20949A4E5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A2E30-2C52-40F5-AFF3-A5AEA86FF27E}" type="slidenum">
              <a:rPr lang="en-AU" smtClean="0"/>
              <a:t>‹#›</a:t>
            </a:fld>
            <a:endParaRPr lang="en-AU"/>
          </a:p>
        </p:txBody>
      </p:sp>
    </p:spTree>
    <p:extLst>
      <p:ext uri="{BB962C8B-B14F-4D97-AF65-F5344CB8AC3E}">
        <p14:creationId xmlns:p14="http://schemas.microsoft.com/office/powerpoint/2010/main" val="1228244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08910D3-4C99-45AC-B3D9-1DD9F0B30A72}"/>
              </a:ext>
            </a:extLst>
          </p:cNvPr>
          <p:cNvGraphicFramePr>
            <a:graphicFrameLocks noGrp="1"/>
          </p:cNvGraphicFramePr>
          <p:nvPr>
            <p:extLst>
              <p:ext uri="{D42A27DB-BD31-4B8C-83A1-F6EECF244321}">
                <p14:modId xmlns:p14="http://schemas.microsoft.com/office/powerpoint/2010/main" val="1468267289"/>
              </p:ext>
            </p:extLst>
          </p:nvPr>
        </p:nvGraphicFramePr>
        <p:xfrm>
          <a:off x="432134" y="1785104"/>
          <a:ext cx="11091082" cy="4982052"/>
        </p:xfrm>
        <a:graphic>
          <a:graphicData uri="http://schemas.openxmlformats.org/drawingml/2006/table">
            <a:tbl>
              <a:tblPr firstRow="1" firstCol="1" bandRow="1">
                <a:tableStyleId>{5C22544A-7EE6-4342-B048-85BDC9FD1C3A}</a:tableStyleId>
              </a:tblPr>
              <a:tblGrid>
                <a:gridCol w="1867586">
                  <a:extLst>
                    <a:ext uri="{9D8B030D-6E8A-4147-A177-3AD203B41FA5}">
                      <a16:colId xmlns:a16="http://schemas.microsoft.com/office/drawing/2014/main" val="1073690068"/>
                    </a:ext>
                  </a:extLst>
                </a:gridCol>
                <a:gridCol w="2698905">
                  <a:extLst>
                    <a:ext uri="{9D8B030D-6E8A-4147-A177-3AD203B41FA5}">
                      <a16:colId xmlns:a16="http://schemas.microsoft.com/office/drawing/2014/main" val="3131260825"/>
                    </a:ext>
                  </a:extLst>
                </a:gridCol>
                <a:gridCol w="2385638">
                  <a:extLst>
                    <a:ext uri="{9D8B030D-6E8A-4147-A177-3AD203B41FA5}">
                      <a16:colId xmlns:a16="http://schemas.microsoft.com/office/drawing/2014/main" val="3270654634"/>
                    </a:ext>
                  </a:extLst>
                </a:gridCol>
                <a:gridCol w="2321201">
                  <a:extLst>
                    <a:ext uri="{9D8B030D-6E8A-4147-A177-3AD203B41FA5}">
                      <a16:colId xmlns:a16="http://schemas.microsoft.com/office/drawing/2014/main" val="2238049087"/>
                    </a:ext>
                  </a:extLst>
                </a:gridCol>
                <a:gridCol w="1817752">
                  <a:extLst>
                    <a:ext uri="{9D8B030D-6E8A-4147-A177-3AD203B41FA5}">
                      <a16:colId xmlns:a16="http://schemas.microsoft.com/office/drawing/2014/main" val="37417708"/>
                    </a:ext>
                  </a:extLst>
                </a:gridCol>
              </a:tblGrid>
              <a:tr h="741903">
                <a:tc>
                  <a:txBody>
                    <a:bodyPr/>
                    <a:lstStyle/>
                    <a:p>
                      <a:pPr>
                        <a:spcBef>
                          <a:spcPts val="400"/>
                        </a:spcBef>
                        <a:spcAft>
                          <a:spcPts val="300"/>
                        </a:spcAft>
                      </a:pPr>
                      <a:r>
                        <a:rPr lang="en-AU" sz="1100">
                          <a:effectLst/>
                          <a:latin typeface="Arial"/>
                          <a:cs typeface="Arial"/>
                        </a:rPr>
                        <a:t>Evaluation Domain </a:t>
                      </a:r>
                    </a:p>
                  </a:txBody>
                  <a:tcPr marL="68580" marR="68580" marT="0" marB="0"/>
                </a:tc>
                <a:tc>
                  <a:txBody>
                    <a:bodyPr/>
                    <a:lstStyle/>
                    <a:p>
                      <a:pPr>
                        <a:spcBef>
                          <a:spcPts val="400"/>
                        </a:spcBef>
                        <a:spcAft>
                          <a:spcPts val="300"/>
                        </a:spcAft>
                      </a:pPr>
                      <a:r>
                        <a:rPr lang="en-AU" sz="1100" b="1" kern="1200">
                          <a:solidFill>
                            <a:schemeClr val="lt1"/>
                          </a:solidFill>
                          <a:effectLst/>
                          <a:latin typeface="Arial"/>
                          <a:ea typeface="+mn-ea"/>
                          <a:cs typeface="Arial"/>
                        </a:rPr>
                        <a:t>Key Evaluation Questions (examples)</a:t>
                      </a:r>
                      <a:endParaRPr lang="en-AU" sz="1100" b="1" kern="1200">
                        <a:solidFill>
                          <a:schemeClr val="lt1"/>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a:spcBef>
                          <a:spcPts val="400"/>
                        </a:spcBef>
                        <a:spcAft>
                          <a:spcPts val="300"/>
                        </a:spcAft>
                      </a:pPr>
                      <a:r>
                        <a:rPr lang="en-AU" sz="1100" b="1" kern="1200">
                          <a:solidFill>
                            <a:schemeClr val="lt1"/>
                          </a:solidFill>
                          <a:effectLst/>
                          <a:latin typeface="Arial"/>
                          <a:ea typeface="+mn-ea"/>
                          <a:cs typeface="Arial"/>
                        </a:rPr>
                        <a:t>Measure of Success</a:t>
                      </a:r>
                    </a:p>
                  </a:txBody>
                  <a:tcPr marL="68580" marR="68580" marT="0" marB="0"/>
                </a:tc>
                <a:tc>
                  <a:txBody>
                    <a:bodyPr/>
                    <a:lstStyle/>
                    <a:p>
                      <a:pPr marL="0" marR="0" lvl="0" indent="0" algn="l" rtl="0" eaLnBrk="1" fontAlgn="auto" latinLnBrk="0" hangingPunct="1">
                        <a:lnSpc>
                          <a:spcPct val="100000"/>
                        </a:lnSpc>
                        <a:spcBef>
                          <a:spcPts val="400"/>
                        </a:spcBef>
                        <a:spcAft>
                          <a:spcPts val="300"/>
                        </a:spcAft>
                        <a:buClrTx/>
                        <a:buSzTx/>
                        <a:buFontTx/>
                        <a:buNone/>
                      </a:pPr>
                      <a:r>
                        <a:rPr lang="en-AU" sz="1100">
                          <a:effectLst/>
                          <a:latin typeface="Arial"/>
                          <a:cs typeface="Arial"/>
                        </a:rPr>
                        <a:t>Data Source</a:t>
                      </a:r>
                      <a:endParaRPr lang="en-AU" sz="1100" b="1">
                        <a:solidFill>
                          <a:srgbClr val="201547"/>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400"/>
                        </a:spcBef>
                        <a:spcAft>
                          <a:spcPts val="300"/>
                        </a:spcAft>
                      </a:pPr>
                      <a:endParaRPr lang="en-AU" sz="1100" b="1">
                        <a:solidFill>
                          <a:srgbClr val="201547"/>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lvl="0" indent="0" algn="l" rtl="0" eaLnBrk="1" fontAlgn="auto" latinLnBrk="0" hangingPunct="1">
                        <a:lnSpc>
                          <a:spcPct val="100000"/>
                        </a:lnSpc>
                        <a:spcBef>
                          <a:spcPts val="400"/>
                        </a:spcBef>
                        <a:spcAft>
                          <a:spcPts val="300"/>
                        </a:spcAft>
                        <a:buClrTx/>
                        <a:buSzTx/>
                        <a:buFontTx/>
                        <a:buNone/>
                      </a:pPr>
                      <a:r>
                        <a:rPr lang="en-AU" sz="1100">
                          <a:effectLst/>
                          <a:latin typeface="Arial"/>
                          <a:cs typeface="Arial"/>
                        </a:rPr>
                        <a:t>Data manager/co-ordinator</a:t>
                      </a:r>
                      <a:endParaRPr lang="en-AU" sz="1100" b="1">
                        <a:solidFill>
                          <a:srgbClr val="201547"/>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400"/>
                        </a:spcBef>
                        <a:spcAft>
                          <a:spcPts val="300"/>
                        </a:spcAft>
                      </a:pPr>
                      <a:endParaRPr lang="en-AU" sz="1100" b="1">
                        <a:solidFill>
                          <a:srgbClr val="201547"/>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808700638"/>
                  </a:ext>
                </a:extLst>
              </a:tr>
              <a:tr h="213041">
                <a:tc>
                  <a:txBody>
                    <a:bodyPr/>
                    <a:lstStyle/>
                    <a:p>
                      <a:pPr>
                        <a:spcBef>
                          <a:spcPts val="400"/>
                        </a:spcBef>
                        <a:spcAft>
                          <a:spcPts val="300"/>
                        </a:spcAft>
                      </a:pPr>
                      <a:r>
                        <a:rPr lang="en-AU" sz="1050">
                          <a:effectLst/>
                          <a:latin typeface="Arial" panose="020B0604020202020204" pitchFamily="34" charset="0"/>
                          <a:cs typeface="Arial" panose="020B0604020202020204" pitchFamily="34" charset="0"/>
                        </a:rPr>
                        <a:t>Efficiency</a:t>
                      </a:r>
                    </a:p>
                    <a:p>
                      <a:pPr>
                        <a:spcBef>
                          <a:spcPts val="400"/>
                        </a:spcBef>
                        <a:spcAft>
                          <a:spcPts val="300"/>
                        </a:spcAft>
                      </a:pPr>
                      <a:endParaRPr lang="en-AU" sz="1050" b="1">
                        <a:solidFill>
                          <a:srgbClr val="201547"/>
                        </a:solidFill>
                        <a:effectLst/>
                        <a:latin typeface="Arial"/>
                        <a:ea typeface="+mn-ea"/>
                        <a:cs typeface="Arial"/>
                      </a:endParaRPr>
                    </a:p>
                  </a:txBody>
                  <a:tcPr marL="68580" marR="68580" marT="0" marB="0"/>
                </a:tc>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00" kern="1200">
                          <a:solidFill>
                            <a:schemeClr val="dk1"/>
                          </a:solidFill>
                          <a:effectLst/>
                          <a:latin typeface="Arial"/>
                          <a:ea typeface="+mn-ea"/>
                          <a:cs typeface="Arial"/>
                        </a:rPr>
                        <a:t>To what extent has the project been delivered on time and on budget.</a:t>
                      </a:r>
                    </a:p>
                    <a:p>
                      <a:pPr lvl="0">
                        <a:spcBef>
                          <a:spcPts val="400"/>
                        </a:spcBef>
                        <a:spcAft>
                          <a:spcPts val="300"/>
                        </a:spcAft>
                        <a:buNone/>
                      </a:pPr>
                      <a:endParaRPr lang="en-US" sz="1000" kern="1200">
                        <a:solidFill>
                          <a:schemeClr val="dk1"/>
                        </a:solidFill>
                        <a:effectLst/>
                        <a:latin typeface="Arial"/>
                        <a:ea typeface="+mn-ea"/>
                        <a:cs typeface="Arial"/>
                      </a:endParaRPr>
                    </a:p>
                  </a:txBody>
                  <a:tcPr marL="68580" marR="68580" marT="0" marB="0"/>
                </a:tc>
                <a:tc>
                  <a:txBody>
                    <a:bodyPr/>
                    <a:lstStyle/>
                    <a:p>
                      <a:pPr lvl="0">
                        <a:spcBef>
                          <a:spcPts val="400"/>
                        </a:spcBef>
                        <a:spcAft>
                          <a:spcPts val="300"/>
                        </a:spcAft>
                        <a:buNone/>
                      </a:pPr>
                      <a:r>
                        <a:rPr lang="en-US" sz="1000" kern="1200">
                          <a:solidFill>
                            <a:schemeClr val="dk1"/>
                          </a:solidFill>
                          <a:effectLst/>
                          <a:latin typeface="Arial"/>
                          <a:ea typeface="+mn-ea"/>
                          <a:cs typeface="Arial"/>
                        </a:rPr>
                        <a:t>Budget has been fully acquitted</a:t>
                      </a:r>
                    </a:p>
                  </a:txBody>
                  <a:tcPr marL="68580" marR="68580" marT="0" marB="0"/>
                </a:tc>
                <a:tc>
                  <a:txBody>
                    <a:bodyPr/>
                    <a:lstStyle/>
                    <a:p>
                      <a:pPr>
                        <a:spcBef>
                          <a:spcPts val="400"/>
                        </a:spcBef>
                        <a:spcAft>
                          <a:spcPts val="300"/>
                        </a:spcAft>
                      </a:pPr>
                      <a:r>
                        <a:rPr lang="en-AU" sz="1000" kern="1200">
                          <a:solidFill>
                            <a:schemeClr val="dk1"/>
                          </a:solidFill>
                          <a:effectLst/>
                          <a:latin typeface="Arial"/>
                          <a:ea typeface="+mn-ea"/>
                          <a:cs typeface="Arial"/>
                        </a:rPr>
                        <a:t>Program documents – budget papers</a:t>
                      </a:r>
                    </a:p>
                  </a:txBody>
                  <a:tcPr marL="68580" marR="68580" marT="0" marB="0"/>
                </a:tc>
                <a:tc>
                  <a:txBody>
                    <a:bodyPr/>
                    <a:lstStyle/>
                    <a:p>
                      <a:pPr>
                        <a:spcBef>
                          <a:spcPts val="400"/>
                        </a:spcBef>
                        <a:spcAft>
                          <a:spcPts val="300"/>
                        </a:spcAft>
                      </a:pPr>
                      <a:r>
                        <a:rPr lang="en-AU" sz="1000" kern="1200">
                          <a:solidFill>
                            <a:schemeClr val="dk1"/>
                          </a:solidFill>
                          <a:effectLst/>
                          <a:latin typeface="Arial"/>
                          <a:ea typeface="+mn-ea"/>
                          <a:cs typeface="Arial"/>
                        </a:rPr>
                        <a:t>Bookkeeper, accountant, project manager</a:t>
                      </a:r>
                    </a:p>
                  </a:txBody>
                  <a:tcPr marL="68580" marR="68580" marT="0" marB="0"/>
                </a:tc>
                <a:extLst>
                  <a:ext uri="{0D108BD9-81ED-4DB2-BD59-A6C34878D82A}">
                    <a16:rowId xmlns:a16="http://schemas.microsoft.com/office/drawing/2014/main" val="3756393825"/>
                  </a:ext>
                </a:extLst>
              </a:tr>
              <a:tr h="754368">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50">
                          <a:effectLst/>
                          <a:latin typeface="Arial"/>
                          <a:cs typeface="Arial"/>
                        </a:rPr>
                        <a:t> Appropriateness</a:t>
                      </a:r>
                    </a:p>
                    <a:p>
                      <a:pPr marL="0" marR="0" lvl="0" indent="0" algn="l" defTabSz="914400" rtl="0" eaLnBrk="1" fontAlgn="auto" latinLnBrk="0" hangingPunct="1">
                        <a:lnSpc>
                          <a:spcPct val="100000"/>
                        </a:lnSpc>
                        <a:spcBef>
                          <a:spcPts val="400"/>
                        </a:spcBef>
                        <a:spcAft>
                          <a:spcPts val="300"/>
                        </a:spcAft>
                        <a:buClrTx/>
                        <a:buSzTx/>
                        <a:buFontTx/>
                        <a:buNone/>
                        <a:tabLst/>
                        <a:defRPr/>
                      </a:pPr>
                      <a:endParaRPr lang="en-AU" sz="1050" b="1">
                        <a:solidFill>
                          <a:srgbClr val="201547"/>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a:spcBef>
                          <a:spcPts val="400"/>
                        </a:spcBef>
                        <a:spcAft>
                          <a:spcPts val="300"/>
                        </a:spcAft>
                      </a:pPr>
                      <a:r>
                        <a:rPr lang="en-AU" sz="1000" kern="1200">
                          <a:solidFill>
                            <a:schemeClr val="dk1"/>
                          </a:solidFill>
                          <a:effectLst/>
                          <a:latin typeface="Arial"/>
                          <a:ea typeface="+mn-ea"/>
                          <a:cs typeface="Arial"/>
                        </a:rPr>
                        <a:t>To what degree are the program components appropriate to achieving the outcomes? Would other activities have been better?</a:t>
                      </a:r>
                    </a:p>
                  </a:txBody>
                  <a:tcPr marL="68580" marR="68580" marT="0" marB="0"/>
                </a:tc>
                <a:tc>
                  <a:txBody>
                    <a:bodyPr/>
                    <a:lstStyle/>
                    <a:p>
                      <a:pPr>
                        <a:spcBef>
                          <a:spcPts val="400"/>
                        </a:spcBef>
                        <a:spcAft>
                          <a:spcPts val="300"/>
                        </a:spcAft>
                      </a:pPr>
                      <a:r>
                        <a:rPr lang="en-AU" sz="1000" kern="1200">
                          <a:solidFill>
                            <a:schemeClr val="dk1"/>
                          </a:solidFill>
                          <a:effectLst/>
                          <a:latin typeface="Arial" panose="020B0604020202020204" pitchFamily="34" charset="0"/>
                          <a:ea typeface="+mn-ea"/>
                          <a:cs typeface="Arial" panose="020B0604020202020204" pitchFamily="34" charset="0"/>
                        </a:rPr>
                        <a:t>Program variables are achieving individual outcomes</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Participant experience feedback- interviews</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Participant knowledge demonstration - surveys</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manager</a:t>
                      </a:r>
                    </a:p>
                  </a:txBody>
                  <a:tcPr marL="68580" marR="68580" marT="0" marB="0"/>
                </a:tc>
                <a:extLst>
                  <a:ext uri="{0D108BD9-81ED-4DB2-BD59-A6C34878D82A}">
                    <a16:rowId xmlns:a16="http://schemas.microsoft.com/office/drawing/2014/main" val="1950236056"/>
                  </a:ext>
                </a:extLst>
              </a:tr>
              <a:tr h="927671">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50">
                          <a:effectLst/>
                          <a:latin typeface="Arial"/>
                          <a:cs typeface="Arial"/>
                        </a:rPr>
                        <a:t> Fidelity</a:t>
                      </a:r>
                      <a:endParaRPr lang="en-AU" sz="1050" b="1">
                        <a:solidFill>
                          <a:srgbClr val="201547"/>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a:spcBef>
                          <a:spcPts val="400"/>
                        </a:spcBef>
                        <a:spcAft>
                          <a:spcPts val="300"/>
                        </a:spcAft>
                      </a:pPr>
                      <a:r>
                        <a:rPr lang="en-AU" sz="1000">
                          <a:effectLst/>
                          <a:latin typeface="Arial" panose="020B0604020202020204" pitchFamily="34" charset="0"/>
                          <a:ea typeface="+mn-ea"/>
                          <a:cs typeface="Arial" panose="020B0604020202020204" pitchFamily="34" charset="0"/>
                        </a:rPr>
                        <a:t>Has the program been implemented as planned? What were barriers and enablers to implementation?</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Enrolment targets are met</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components are fully executed</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data on enrolments</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manager’s implementation report</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managers</a:t>
                      </a:r>
                    </a:p>
                  </a:txBody>
                  <a:tcPr marL="68580" marR="68580" marT="0" marB="0"/>
                </a:tc>
                <a:extLst>
                  <a:ext uri="{0D108BD9-81ED-4DB2-BD59-A6C34878D82A}">
                    <a16:rowId xmlns:a16="http://schemas.microsoft.com/office/drawing/2014/main" val="2490859021"/>
                  </a:ext>
                </a:extLst>
              </a:tr>
              <a:tr h="856310">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50">
                          <a:effectLst/>
                          <a:latin typeface="Arial"/>
                          <a:cs typeface="Arial"/>
                        </a:rPr>
                        <a:t>Effectiveness</a:t>
                      </a:r>
                    </a:p>
                    <a:p>
                      <a:pPr>
                        <a:spcBef>
                          <a:spcPts val="400"/>
                        </a:spcBef>
                        <a:spcAft>
                          <a:spcPts val="300"/>
                        </a:spcAft>
                      </a:pPr>
                      <a:endParaRPr lang="en-AU" sz="1050" kern="1200">
                        <a:solidFill>
                          <a:schemeClr val="dk1"/>
                        </a:solidFill>
                        <a:effectLst/>
                        <a:latin typeface="Arial"/>
                        <a:ea typeface="+mn-ea"/>
                        <a:cs typeface="Arial"/>
                      </a:endParaRPr>
                    </a:p>
                  </a:txBody>
                  <a:tcPr marL="68580" marR="68580" marT="0" marB="0"/>
                </a:tc>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00" kern="1200">
                          <a:solidFill>
                            <a:schemeClr val="dk1"/>
                          </a:solidFill>
                          <a:effectLst/>
                          <a:latin typeface="Arial"/>
                          <a:ea typeface="+mn-ea"/>
                          <a:cs typeface="Arial"/>
                        </a:rPr>
                        <a:t>To what extent is the project achieving the intended short- and medium-term outcomes </a:t>
                      </a:r>
                      <a:endParaRPr lang="en-US" sz="1000" kern="1200">
                        <a:solidFill>
                          <a:schemeClr val="dk1"/>
                        </a:solidFill>
                        <a:effectLst/>
                        <a:latin typeface="Arial"/>
                        <a:ea typeface="+mn-ea"/>
                        <a:cs typeface="Arial"/>
                      </a:endParaRPr>
                    </a:p>
                    <a:p>
                      <a:pPr>
                        <a:spcBef>
                          <a:spcPts val="400"/>
                        </a:spcBef>
                        <a:spcAft>
                          <a:spcPts val="300"/>
                        </a:spcAft>
                      </a:pPr>
                      <a:endParaRPr lang="en-AU" sz="1000" kern="1200">
                        <a:solidFill>
                          <a:schemeClr val="dk1"/>
                        </a:solidFill>
                        <a:effectLst/>
                        <a:latin typeface="Arial" panose="020B0604020202020204" pitchFamily="34" charset="0"/>
                        <a:ea typeface="+mn-ea"/>
                        <a:cs typeface="Arial" panose="020B0604020202020204" pitchFamily="34" charset="0"/>
                      </a:endParaRP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Short Term Outcome 1 – (output indicator)</a:t>
                      </a:r>
                      <a:br>
                        <a:rPr lang="en-AU" sz="1000">
                          <a:effectLst/>
                          <a:latin typeface="Arial" panose="020B0604020202020204" pitchFamily="34" charset="0"/>
                          <a:ea typeface="Times New Roman" panose="02020603050405020304" pitchFamily="18" charset="0"/>
                          <a:cs typeface="Arial" panose="020B0604020202020204" pitchFamily="34" charset="0"/>
                        </a:rPr>
                      </a:br>
                      <a:r>
                        <a:rPr lang="en-AU" sz="1000">
                          <a:effectLst/>
                          <a:latin typeface="Arial" panose="020B0604020202020204" pitchFamily="34" charset="0"/>
                          <a:ea typeface="Times New Roman" panose="02020603050405020304" pitchFamily="18" charset="0"/>
                          <a:cs typeface="Arial" panose="020B0604020202020204" pitchFamily="34" charset="0"/>
                        </a:rPr>
                        <a:t>Participation rates in course</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Medium Term Outcome 1 – Participants have greater understanding of the causes and impacts of violence against women</a:t>
                      </a:r>
                    </a:p>
                  </a:txBody>
                  <a:tcPr marL="68580" marR="68580" marT="0" marB="0"/>
                </a:tc>
                <a:tc>
                  <a:txBody>
                    <a:bodyPr/>
                    <a:lstStyle/>
                    <a:p>
                      <a:pPr marL="0" marR="0" lvl="0" indent="0" algn="l" defTabSz="914400" rtl="0" eaLnBrk="1" fontAlgn="auto" latinLnBrk="0" hangingPunct="1">
                        <a:lnSpc>
                          <a:spcPct val="100000"/>
                        </a:lnSpc>
                        <a:spcBef>
                          <a:spcPts val="400"/>
                        </a:spcBef>
                        <a:spcAft>
                          <a:spcPts val="300"/>
                        </a:spcAft>
                        <a:buClrTx/>
                        <a:buSzTx/>
                        <a:buFontTx/>
                        <a:buNone/>
                        <a:tabLst/>
                        <a:defRPr/>
                      </a:pPr>
                      <a:r>
                        <a:rPr lang="en-AU" sz="1000" kern="1200">
                          <a:solidFill>
                            <a:schemeClr val="dk1"/>
                          </a:solidFill>
                          <a:effectLst/>
                          <a:latin typeface="Arial"/>
                          <a:ea typeface="+mn-ea"/>
                          <a:cs typeface="Arial"/>
                        </a:rPr>
                        <a:t>Program sign up data recording number of workshop participants</a:t>
                      </a:r>
                    </a:p>
                    <a:p>
                      <a:pPr marL="0" marR="0" lvl="0" indent="0" algn="l" defTabSz="914400" rtl="0" eaLnBrk="1" fontAlgn="auto" latinLnBrk="0" hangingPunct="1">
                        <a:lnSpc>
                          <a:spcPct val="100000"/>
                        </a:lnSpc>
                        <a:spcBef>
                          <a:spcPts val="400"/>
                        </a:spcBef>
                        <a:spcAft>
                          <a:spcPts val="300"/>
                        </a:spcAft>
                        <a:buClrTx/>
                        <a:buSzTx/>
                        <a:buFontTx/>
                        <a:buNone/>
                        <a:tabLst/>
                        <a:defRPr/>
                      </a:pPr>
                      <a:endParaRPr lang="en-AU" sz="1000" kern="1200">
                        <a:solidFill>
                          <a:schemeClr val="dk1"/>
                        </a:solidFill>
                        <a:effectLst/>
                        <a:latin typeface="Arial"/>
                        <a:ea typeface="+mn-ea"/>
                        <a:cs typeface="Arial"/>
                      </a:endParaRPr>
                    </a:p>
                    <a:p>
                      <a:pPr marL="0" marR="0" lvl="0" indent="0" algn="l" defTabSz="914400" rtl="0" eaLnBrk="1" fontAlgn="auto" latinLnBrk="0" hangingPunct="1">
                        <a:lnSpc>
                          <a:spcPct val="100000"/>
                        </a:lnSpc>
                        <a:spcBef>
                          <a:spcPts val="400"/>
                        </a:spcBef>
                        <a:spcAft>
                          <a:spcPts val="300"/>
                        </a:spcAft>
                        <a:buClrTx/>
                        <a:buSzTx/>
                        <a:buFontTx/>
                        <a:buNone/>
                        <a:tabLst/>
                        <a:defRPr/>
                      </a:pPr>
                      <a:r>
                        <a:rPr lang="en-AU" sz="1000" kern="1200">
                          <a:solidFill>
                            <a:schemeClr val="dk1"/>
                          </a:solidFill>
                          <a:effectLst/>
                          <a:latin typeface="Arial"/>
                          <a:ea typeface="+mn-ea"/>
                          <a:cs typeface="Arial"/>
                        </a:rPr>
                        <a:t>Participant knowledge surveys</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manager</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Evaluator</a:t>
                      </a:r>
                    </a:p>
                  </a:txBody>
                  <a:tcPr marL="68580" marR="68580" marT="0" marB="0"/>
                </a:tc>
                <a:extLst>
                  <a:ext uri="{0D108BD9-81ED-4DB2-BD59-A6C34878D82A}">
                    <a16:rowId xmlns:a16="http://schemas.microsoft.com/office/drawing/2014/main" val="2814098200"/>
                  </a:ext>
                </a:extLst>
              </a:tr>
              <a:tr h="856310">
                <a:tc>
                  <a:txBody>
                    <a:bodyPr/>
                    <a:lstStyle/>
                    <a:p>
                      <a:pPr>
                        <a:spcBef>
                          <a:spcPts val="400"/>
                        </a:spcBef>
                        <a:spcAft>
                          <a:spcPts val="300"/>
                        </a:spcAft>
                      </a:pPr>
                      <a:r>
                        <a:rPr lang="en-AU" sz="1050" kern="1200">
                          <a:solidFill>
                            <a:schemeClr val="bg1"/>
                          </a:solidFill>
                          <a:effectLst/>
                          <a:latin typeface="Arial"/>
                          <a:ea typeface="+mn-ea"/>
                          <a:cs typeface="Arial"/>
                        </a:rPr>
                        <a:t>Sustainability</a:t>
                      </a:r>
                    </a:p>
                  </a:txBody>
                  <a:tcPr marL="68580" marR="68580" marT="0" marB="0"/>
                </a:tc>
                <a:tc>
                  <a:txBody>
                    <a:bodyPr/>
                    <a:lstStyle/>
                    <a:p>
                      <a:pPr>
                        <a:spcBef>
                          <a:spcPts val="400"/>
                        </a:spcBef>
                        <a:spcAft>
                          <a:spcPts val="300"/>
                        </a:spcAft>
                      </a:pPr>
                      <a:r>
                        <a:rPr lang="en-AU" sz="1000" kern="1200">
                          <a:solidFill>
                            <a:schemeClr val="dk1"/>
                          </a:solidFill>
                          <a:effectLst/>
                          <a:latin typeface="Arial" panose="020B0604020202020204" pitchFamily="34" charset="0"/>
                          <a:ea typeface="+mn-ea"/>
                          <a:cs typeface="Arial" panose="020B0604020202020204" pitchFamily="34" charset="0"/>
                        </a:rPr>
                        <a:t>Does the program lend itself to sustainability, and if so, what is required adjust it – for example, to roll it out more widely</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N/A</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Program manager perspectives – interview feedback</a:t>
                      </a:r>
                    </a:p>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Funding documentation</a:t>
                      </a:r>
                    </a:p>
                  </a:txBody>
                  <a:tcPr marL="68580" marR="68580" marT="0" marB="0"/>
                </a:tc>
                <a:tc>
                  <a:txBody>
                    <a:bodyPr/>
                    <a:lstStyle/>
                    <a:p>
                      <a:pPr>
                        <a:spcBef>
                          <a:spcPts val="400"/>
                        </a:spcBef>
                        <a:spcAft>
                          <a:spcPts val="300"/>
                        </a:spcAft>
                      </a:pPr>
                      <a:r>
                        <a:rPr lang="en-AU" sz="1000">
                          <a:effectLst/>
                          <a:latin typeface="Arial" panose="020B0604020202020204" pitchFamily="34" charset="0"/>
                          <a:ea typeface="Times New Roman" panose="02020603050405020304" pitchFamily="18" charset="0"/>
                          <a:cs typeface="Arial" panose="020B0604020202020204" pitchFamily="34" charset="0"/>
                        </a:rPr>
                        <a:t>Evaluator</a:t>
                      </a:r>
                    </a:p>
                  </a:txBody>
                  <a:tcPr marL="68580" marR="68580" marT="0" marB="0"/>
                </a:tc>
                <a:extLst>
                  <a:ext uri="{0D108BD9-81ED-4DB2-BD59-A6C34878D82A}">
                    <a16:rowId xmlns:a16="http://schemas.microsoft.com/office/drawing/2014/main" val="1491928718"/>
                  </a:ext>
                </a:extLst>
              </a:tr>
            </a:tbl>
          </a:graphicData>
        </a:graphic>
      </p:graphicFrame>
      <p:sp>
        <p:nvSpPr>
          <p:cNvPr id="5" name="TextBox 4">
            <a:extLst>
              <a:ext uri="{FF2B5EF4-FFF2-40B4-BE49-F238E27FC236}">
                <a16:creationId xmlns:a16="http://schemas.microsoft.com/office/drawing/2014/main" id="{79CDEE3F-3D7D-4A0D-99C0-D230B40B5F9D}"/>
              </a:ext>
            </a:extLst>
          </p:cNvPr>
          <p:cNvSpPr txBox="1"/>
          <p:nvPr/>
        </p:nvSpPr>
        <p:spPr>
          <a:xfrm>
            <a:off x="515038" y="0"/>
            <a:ext cx="9789907" cy="1508105"/>
          </a:xfrm>
          <a:prstGeom prst="rect">
            <a:avLst/>
          </a:prstGeom>
          <a:noFill/>
        </p:spPr>
        <p:txBody>
          <a:bodyPr wrap="square" lIns="91440" tIns="45720" rIns="91440" bIns="45720" anchor="t">
            <a:spAutoFit/>
          </a:bodyPr>
          <a:lstStyle/>
          <a:p>
            <a:r>
              <a:rPr lang="en-AU" sz="2000" b="1">
                <a:latin typeface="Arial"/>
                <a:cs typeface="Calibri"/>
              </a:rPr>
              <a:t>Evaluation Plan</a:t>
            </a:r>
          </a:p>
          <a:p>
            <a:r>
              <a:rPr lang="en-AU">
                <a:ea typeface="+mn-lt"/>
                <a:cs typeface="+mn-lt"/>
              </a:rPr>
              <a:t>The purpose of an evaluation plan is to record the key questions you will use to evaluate the success of your project and the evidence you will draw on to answer these questions</a:t>
            </a:r>
            <a:br>
              <a:rPr lang="en-AU">
                <a:ea typeface="+mn-lt"/>
                <a:cs typeface="+mn-lt"/>
              </a:rPr>
            </a:br>
            <a:r>
              <a:rPr lang="en-AU" b="1">
                <a:ea typeface="+mn-lt"/>
                <a:cs typeface="+mn-lt"/>
              </a:rPr>
              <a:t>Evaluation Purpose: &lt;Insert a statement outlining the evaluation purpose e.g. To determine the effectiveness of the ABC Local Council </a:t>
            </a:r>
            <a:r>
              <a:rPr lang="en-AU" b="1" i="1">
                <a:ea typeface="+mn-lt"/>
                <a:cs typeface="+mn-lt"/>
              </a:rPr>
              <a:t>Preventing Violence Together </a:t>
            </a:r>
            <a:r>
              <a:rPr lang="en-AU" b="1">
                <a:ea typeface="+mn-lt"/>
                <a:cs typeface="+mn-lt"/>
              </a:rPr>
              <a:t>Project&gt; </a:t>
            </a:r>
            <a:endParaRPr lang="en-AU" b="1"/>
          </a:p>
        </p:txBody>
      </p:sp>
      <p:sp>
        <p:nvSpPr>
          <p:cNvPr id="2" name="TextBox 1">
            <a:extLst>
              <a:ext uri="{FF2B5EF4-FFF2-40B4-BE49-F238E27FC236}">
                <a16:creationId xmlns:a16="http://schemas.microsoft.com/office/drawing/2014/main" id="{C5BE20AD-AAF4-41A7-8886-7AE1F8871331}"/>
              </a:ext>
            </a:extLst>
          </p:cNvPr>
          <p:cNvSpPr txBox="1"/>
          <p:nvPr/>
        </p:nvSpPr>
        <p:spPr>
          <a:xfrm rot="19969201">
            <a:off x="5245937" y="3731641"/>
            <a:ext cx="2702104" cy="461665"/>
          </a:xfrm>
          <a:prstGeom prst="rect">
            <a:avLst/>
          </a:prstGeom>
          <a:noFill/>
        </p:spPr>
        <p:txBody>
          <a:bodyPr wrap="square" rtlCol="0">
            <a:spAutoFit/>
          </a:bodyPr>
          <a:lstStyle/>
          <a:p>
            <a:r>
              <a:rPr lang="en-AU" sz="2400" b="1">
                <a:solidFill>
                  <a:srgbClr val="FF0000"/>
                </a:solidFill>
              </a:rPr>
              <a:t>Example only </a:t>
            </a:r>
          </a:p>
        </p:txBody>
      </p:sp>
    </p:spTree>
    <p:extLst>
      <p:ext uri="{BB962C8B-B14F-4D97-AF65-F5344CB8AC3E}">
        <p14:creationId xmlns:p14="http://schemas.microsoft.com/office/powerpoint/2010/main" val="124936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D8D0F-98AD-45C1-AB5C-E33CE7CB0719}"/>
              </a:ext>
            </a:extLst>
          </p:cNvPr>
          <p:cNvSpPr>
            <a:spLocks noGrp="1"/>
          </p:cNvSpPr>
          <p:nvPr>
            <p:ph type="title"/>
          </p:nvPr>
        </p:nvSpPr>
        <p:spPr>
          <a:xfrm>
            <a:off x="838200" y="214123"/>
            <a:ext cx="10515600" cy="683499"/>
          </a:xfrm>
        </p:spPr>
        <p:txBody>
          <a:bodyPr>
            <a:normAutofit fontScale="90000"/>
          </a:bodyPr>
          <a:lstStyle/>
          <a:p>
            <a:r>
              <a:rPr lang="en-AU">
                <a:latin typeface="Arial" panose="020B0604020202020204" pitchFamily="34" charset="0"/>
                <a:cs typeface="Arial" panose="020B0604020202020204" pitchFamily="34" charset="0"/>
              </a:rPr>
              <a:t>Guidance Notes</a:t>
            </a:r>
          </a:p>
        </p:txBody>
      </p:sp>
      <p:sp>
        <p:nvSpPr>
          <p:cNvPr id="3" name="Content Placeholder 2">
            <a:extLst>
              <a:ext uri="{FF2B5EF4-FFF2-40B4-BE49-F238E27FC236}">
                <a16:creationId xmlns:a16="http://schemas.microsoft.com/office/drawing/2014/main" id="{F78EDF02-07EF-42E1-9879-F8BCB355714A}"/>
              </a:ext>
            </a:extLst>
          </p:cNvPr>
          <p:cNvSpPr>
            <a:spLocks noGrp="1"/>
          </p:cNvSpPr>
          <p:nvPr>
            <p:ph idx="1"/>
          </p:nvPr>
        </p:nvSpPr>
        <p:spPr>
          <a:xfrm>
            <a:off x="838200" y="942154"/>
            <a:ext cx="10515600" cy="5661978"/>
          </a:xfrm>
        </p:spPr>
        <p:txBody>
          <a:bodyPr vert="horz" lIns="91440" tIns="45720" rIns="91440" bIns="45720" rtlCol="0" anchor="t">
            <a:normAutofit/>
          </a:bodyPr>
          <a:lstStyle/>
          <a:p>
            <a:r>
              <a:rPr lang="en-AU" sz="1600">
                <a:latin typeface="Arial"/>
                <a:ea typeface="+mn-lt"/>
                <a:cs typeface="+mn-lt"/>
              </a:rPr>
              <a:t>This template can be adapted to better suit your project's method, cohort or setting.</a:t>
            </a:r>
            <a:endParaRPr lang="en-AU" sz="1600">
              <a:latin typeface="Arial"/>
              <a:cs typeface="Arial"/>
            </a:endParaRPr>
          </a:p>
          <a:p>
            <a:r>
              <a:rPr lang="en-AU" sz="1600">
                <a:latin typeface="Arial"/>
                <a:cs typeface="Arial"/>
              </a:rPr>
              <a:t>The template contains examples only. You can add more rows for each stakeholder that you identify.</a:t>
            </a:r>
          </a:p>
          <a:p>
            <a:r>
              <a:rPr lang="en-AU" sz="1600">
                <a:latin typeface="Arial"/>
                <a:cs typeface="Arial"/>
              </a:rPr>
              <a:t>You can develop or adapt your stakeholder matrix for use in any format (e.g., Word, Excel, PowerPoint) but ensure that the key column headings are included</a:t>
            </a:r>
          </a:p>
          <a:p>
            <a:r>
              <a:rPr lang="en-AU" sz="1500">
                <a:latin typeface="Arial"/>
                <a:ea typeface="+mn-lt"/>
                <a:cs typeface="Arial"/>
              </a:rPr>
              <a:t>Your </a:t>
            </a:r>
            <a:r>
              <a:rPr lang="en-AU" sz="1500" b="1">
                <a:latin typeface="Arial"/>
                <a:ea typeface="+mn-lt"/>
                <a:cs typeface="Arial"/>
              </a:rPr>
              <a:t>Outcomes </a:t>
            </a:r>
            <a:r>
              <a:rPr lang="en-AU" sz="1500">
                <a:latin typeface="Arial"/>
                <a:ea typeface="+mn-lt"/>
                <a:cs typeface="Arial"/>
              </a:rPr>
              <a:t>(both short and medium-term) need to be taken from your logic model. </a:t>
            </a:r>
          </a:p>
          <a:p>
            <a:r>
              <a:rPr lang="en-AU" sz="1500">
                <a:latin typeface="Arial"/>
                <a:ea typeface="+mn-lt"/>
                <a:cs typeface="Arial"/>
              </a:rPr>
              <a:t>Reference your project plan (schedule) and be clear about the</a:t>
            </a:r>
            <a:r>
              <a:rPr lang="en-AU" sz="1500" b="1">
                <a:latin typeface="Arial"/>
                <a:ea typeface="+mn-lt"/>
                <a:cs typeface="Arial"/>
              </a:rPr>
              <a:t> roles and responsibilities </a:t>
            </a:r>
            <a:r>
              <a:rPr lang="en-AU" sz="1500">
                <a:latin typeface="Arial"/>
                <a:ea typeface="+mn-lt"/>
                <a:cs typeface="Arial"/>
              </a:rPr>
              <a:t>of your project team, what they will need to do, and by when. This will help identify whether you have enough resourcing for your activity,</a:t>
            </a:r>
          </a:p>
          <a:p>
            <a:r>
              <a:rPr lang="en-AU" sz="1500">
                <a:latin typeface="Arial"/>
                <a:ea typeface="+mn-lt"/>
                <a:cs typeface="Arial"/>
              </a:rPr>
              <a:t>Create a timeline for the delivery of your evaluation. Ensure your project team has the time to design the evaluation, test the tool (if relevant), collect and analyse the data, and report on the data. </a:t>
            </a:r>
          </a:p>
          <a:p>
            <a:pPr lvl="1"/>
            <a:r>
              <a:rPr lang="en-AU" sz="1400">
                <a:latin typeface="Arial"/>
                <a:ea typeface="+mn-lt"/>
                <a:cs typeface="Arial"/>
              </a:rPr>
              <a:t>Also consider the time required of participants  (e.g., completing a survey, participating in interviews and focus groups and time in workshops to complete feedback forms)</a:t>
            </a:r>
          </a:p>
          <a:p>
            <a:r>
              <a:rPr lang="en-AU" sz="1500">
                <a:latin typeface="Arial"/>
                <a:ea typeface="+mn-lt"/>
                <a:cs typeface="Arial"/>
              </a:rPr>
              <a:t>You can refer to your data collection plan to help complete the measures of success, data source and who is responsible. </a:t>
            </a:r>
          </a:p>
          <a:p>
            <a:r>
              <a:rPr lang="en-AU" sz="1500" b="1">
                <a:latin typeface="Arial"/>
                <a:ea typeface="+mn-lt"/>
                <a:cs typeface="+mn-lt"/>
              </a:rPr>
              <a:t>Appropriateness:</a:t>
            </a:r>
            <a:r>
              <a:rPr lang="en-AU" sz="1500" b="1">
                <a:latin typeface="Arial" panose="020B0604020202020204" pitchFamily="34" charset="0"/>
                <a:ea typeface="+mn-lt"/>
                <a:cs typeface="Calibri"/>
              </a:rPr>
              <a:t> </a:t>
            </a:r>
            <a:r>
              <a:rPr lang="en-AU" sz="1500">
                <a:latin typeface="Arial"/>
                <a:ea typeface="+mn-lt"/>
                <a:cs typeface="+mn-lt"/>
              </a:rPr>
              <a:t>This key evaluation question is suitable for </a:t>
            </a:r>
            <a:r>
              <a:rPr lang="en-AU" sz="1500" b="1" i="1">
                <a:latin typeface="Arial"/>
                <a:ea typeface="+mn-lt"/>
                <a:cs typeface="+mn-lt"/>
              </a:rPr>
              <a:t>Process evaluation</a:t>
            </a:r>
            <a:r>
              <a:rPr lang="en-AU" sz="1500">
                <a:latin typeface="Arial"/>
                <a:ea typeface="+mn-lt"/>
                <a:cs typeface="+mn-lt"/>
              </a:rPr>
              <a:t> </a:t>
            </a:r>
            <a:endParaRPr lang="en-AU" sz="1500">
              <a:latin typeface="Arial" panose="020B0604020202020204" pitchFamily="34" charset="0"/>
              <a:cs typeface="Arial" panose="020B0604020202020204" pitchFamily="34" charset="0"/>
            </a:endParaRPr>
          </a:p>
          <a:p>
            <a:r>
              <a:rPr lang="en-AU" sz="1500" b="1">
                <a:latin typeface="Arial"/>
                <a:ea typeface="+mn-lt"/>
                <a:cs typeface="+mn-lt"/>
              </a:rPr>
              <a:t>Efficiency:</a:t>
            </a:r>
            <a:r>
              <a:rPr lang="en-AU" sz="1500">
                <a:latin typeface="Arial"/>
                <a:ea typeface="+mn-lt"/>
                <a:cs typeface="+mn-lt"/>
              </a:rPr>
              <a:t> This key evaluation question is suitable for </a:t>
            </a:r>
            <a:r>
              <a:rPr lang="en-AU" sz="1500" b="1" i="1">
                <a:latin typeface="Arial"/>
                <a:ea typeface="+mn-lt"/>
                <a:cs typeface="+mn-lt"/>
              </a:rPr>
              <a:t>Process evaluation</a:t>
            </a:r>
            <a:endParaRPr lang="en-AU" sz="1500">
              <a:latin typeface="Arial"/>
              <a:cs typeface="Arial"/>
            </a:endParaRPr>
          </a:p>
          <a:p>
            <a:r>
              <a:rPr lang="en-AU" sz="1500" b="1">
                <a:latin typeface="Arial"/>
                <a:ea typeface="+mn-lt"/>
                <a:cs typeface="+mn-lt"/>
              </a:rPr>
              <a:t>Sustainability: </a:t>
            </a:r>
            <a:r>
              <a:rPr lang="en-AU" sz="1500">
                <a:latin typeface="Arial"/>
                <a:ea typeface="+mn-lt"/>
                <a:cs typeface="+mn-lt"/>
              </a:rPr>
              <a:t>This key evaluation question is suitable for </a:t>
            </a:r>
            <a:r>
              <a:rPr lang="en-AU" sz="1500" b="1" i="1">
                <a:latin typeface="Arial"/>
                <a:ea typeface="+mn-lt"/>
                <a:cs typeface="+mn-lt"/>
              </a:rPr>
              <a:t>Outcomes evaluation</a:t>
            </a:r>
            <a:endParaRPr lang="en-AU" sz="1500">
              <a:latin typeface="Arial"/>
              <a:cs typeface="Arial"/>
            </a:endParaRPr>
          </a:p>
          <a:p>
            <a:r>
              <a:rPr lang="en-AU" sz="1500" b="1">
                <a:latin typeface="Arial"/>
                <a:ea typeface="+mn-lt"/>
                <a:cs typeface="+mn-lt"/>
              </a:rPr>
              <a:t>Effectiveness: </a:t>
            </a:r>
            <a:r>
              <a:rPr lang="en-AU" sz="1500">
                <a:latin typeface="Arial"/>
                <a:ea typeface="+mn-lt"/>
                <a:cs typeface="+mn-lt"/>
              </a:rPr>
              <a:t>This key evaluation question is suitable for </a:t>
            </a:r>
            <a:r>
              <a:rPr lang="en-AU" sz="1500" b="1" i="1">
                <a:latin typeface="Arial"/>
                <a:ea typeface="+mn-lt"/>
                <a:cs typeface="+mn-lt"/>
              </a:rPr>
              <a:t>Outcomes evaluation</a:t>
            </a:r>
            <a:endParaRPr lang="en-AU" sz="1500">
              <a:latin typeface="Arial"/>
              <a:cs typeface="Arial"/>
            </a:endParaRPr>
          </a:p>
          <a:p>
            <a:r>
              <a:rPr lang="en-AU" sz="1500">
                <a:latin typeface="Arial"/>
                <a:cs typeface="Arial"/>
              </a:rPr>
              <a:t>For more guidance on completing an evaluation plan go to the Respect Victoria Monitoring, Evaluation and Learning (MEL) Toolkit website </a:t>
            </a:r>
            <a:endParaRPr lang="en-AU" sz="1500" i="1">
              <a:latin typeface="Arial"/>
              <a:cs typeface="Arial"/>
            </a:endParaRPr>
          </a:p>
          <a:p>
            <a:endParaRPr lang="en-AU" sz="1800" b="1">
              <a:latin typeface="Arial" panose="020B0604020202020204" pitchFamily="34" charset="0"/>
              <a:cs typeface="Arial" panose="020B0604020202020204" pitchFamily="34" charset="0"/>
            </a:endParaRPr>
          </a:p>
          <a:p>
            <a:endParaRPr lang="en-AU" sz="1800">
              <a:cs typeface="Calibri" panose="020F0502020204030204"/>
            </a:endParaRPr>
          </a:p>
        </p:txBody>
      </p:sp>
    </p:spTree>
    <p:extLst>
      <p:ext uri="{BB962C8B-B14F-4D97-AF65-F5344CB8AC3E}">
        <p14:creationId xmlns:p14="http://schemas.microsoft.com/office/powerpoint/2010/main" val="2380911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54C36706F68B4093110CAEB8F47704" ma:contentTypeVersion="12" ma:contentTypeDescription="Create a new document." ma:contentTypeScope="" ma:versionID="3c3c6cd269d3cd5a7512394d4133e161">
  <xsd:schema xmlns:xsd="http://www.w3.org/2001/XMLSchema" xmlns:xs="http://www.w3.org/2001/XMLSchema" xmlns:p="http://schemas.microsoft.com/office/2006/metadata/properties" xmlns:ns2="ed826c9f-a6fb-4d3a-9f45-8165efdbe97a" xmlns:ns3="316ea716-3cda-4c05-9203-dbba04f85c4c" targetNamespace="http://schemas.microsoft.com/office/2006/metadata/properties" ma:root="true" ma:fieldsID="4f98539e1c584b0e95e7cc825fa8e25e" ns2:_="" ns3:_="">
    <xsd:import namespace="ed826c9f-a6fb-4d3a-9f45-8165efdbe97a"/>
    <xsd:import namespace="316ea716-3cda-4c05-9203-dbba04f85c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826c9f-a6fb-4d3a-9f45-8165efdbe9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16ea716-3cda-4c05-9203-dbba04f85c4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6921B6-C345-482B-ABBF-945C3AFC0BCD}">
  <ds:schemaRefs>
    <ds:schemaRef ds:uri="http://schemas.microsoft.com/sharepoint/v3/contenttype/forms"/>
  </ds:schemaRefs>
</ds:datastoreItem>
</file>

<file path=customXml/itemProps2.xml><?xml version="1.0" encoding="utf-8"?>
<ds:datastoreItem xmlns:ds="http://schemas.openxmlformats.org/officeDocument/2006/customXml" ds:itemID="{7C3940E1-0409-4044-960F-1B2C1E404DF5}">
  <ds:schemaRefs>
    <ds:schemaRef ds:uri="316ea716-3cda-4c05-9203-dbba04f85c4c"/>
    <ds:schemaRef ds:uri="ed826c9f-a6fb-4d3a-9f45-8165efdbe9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D167E8F-5E7A-45BD-9F43-B15F9754F738}">
  <ds:schemaRefs>
    <ds:schemaRef ds:uri="316ea716-3cda-4c05-9203-dbba04f85c4c"/>
    <ds:schemaRef ds:uri="ed826c9f-a6fb-4d3a-9f45-8165efdbe9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Slides>
  <Notes>1</Notes>
  <HiddenSlides>0</HiddenSlide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Office Theme</vt:lpstr>
      <vt:lpstr>PowerPoint Presentation</vt:lpstr>
      <vt:lpstr>Guidance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Santi Phongsavan (RespectVictoria)</dc:creator>
  <cp:revision>1</cp:revision>
  <dcterms:created xsi:type="dcterms:W3CDTF">2021-10-28T05:43:38Z</dcterms:created>
  <dcterms:modified xsi:type="dcterms:W3CDTF">2022-05-31T06:37:54Z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0x0101002654C36706F68B4093110CAEB8F47704</vt:lpwstr>
  </property>
</Properties>
</file>