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rgia" initials="G" lastIdx="1" clrIdx="0">
    <p:extLst>
      <p:ext uri="{19B8F6BF-5375-455C-9EA6-DF929625EA0E}">
        <p15:presenceInfo xmlns:p15="http://schemas.microsoft.com/office/powerpoint/2012/main" userId="S::georgia.ride@dffh.vic.gov.au::01658448-e913-432b-8059-460cb92bfe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9D3E5C-C01F-4EAF-9B00-C67BA84593D3}" v="7" dt="2022-05-30T05:08:43.5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nda McPherson (RespectVictoria)" userId="f1029af7-27e1-47fe-85f9-38b9c2b78d74" providerId="ADAL" clId="{0D3285F5-F18E-4209-9DB9-2A96FC65BAFD}"/>
    <pc:docChg chg="undo custSel modSld">
      <pc:chgData name="Melinda McPherson (RespectVictoria)" userId="f1029af7-27e1-47fe-85f9-38b9c2b78d74" providerId="ADAL" clId="{0D3285F5-F18E-4209-9DB9-2A96FC65BAFD}" dt="2022-05-24T02:07:10.220" v="577" actId="20577"/>
      <pc:docMkLst>
        <pc:docMk/>
      </pc:docMkLst>
      <pc:sldChg chg="modSp mod">
        <pc:chgData name="Melinda McPherson (RespectVictoria)" userId="f1029af7-27e1-47fe-85f9-38b9c2b78d74" providerId="ADAL" clId="{0D3285F5-F18E-4209-9DB9-2A96FC65BAFD}" dt="2022-05-24T02:02:26.884" v="110" actId="20577"/>
        <pc:sldMkLst>
          <pc:docMk/>
          <pc:sldMk cId="3038750587" sldId="256"/>
        </pc:sldMkLst>
        <pc:spChg chg="mod">
          <ac:chgData name="Melinda McPherson (RespectVictoria)" userId="f1029af7-27e1-47fe-85f9-38b9c2b78d74" providerId="ADAL" clId="{0D3285F5-F18E-4209-9DB9-2A96FC65BAFD}" dt="2022-05-24T01:59:19.011" v="63" actId="1076"/>
          <ac:spMkLst>
            <pc:docMk/>
            <pc:sldMk cId="3038750587" sldId="256"/>
            <ac:spMk id="53" creationId="{F08763B7-016D-4EA1-BB09-9B08FDAB080E}"/>
          </ac:spMkLst>
        </pc:spChg>
        <pc:spChg chg="mod">
          <ac:chgData name="Melinda McPherson (RespectVictoria)" userId="f1029af7-27e1-47fe-85f9-38b9c2b78d74" providerId="ADAL" clId="{0D3285F5-F18E-4209-9DB9-2A96FC65BAFD}" dt="2022-05-24T01:59:32.210" v="66" actId="1076"/>
          <ac:spMkLst>
            <pc:docMk/>
            <pc:sldMk cId="3038750587" sldId="256"/>
            <ac:spMk id="54" creationId="{C07B2723-24EC-43F0-9DBC-C5CCF7833D70}"/>
          </ac:spMkLst>
        </pc:spChg>
        <pc:spChg chg="mod">
          <ac:chgData name="Melinda McPherson (RespectVictoria)" userId="f1029af7-27e1-47fe-85f9-38b9c2b78d74" providerId="ADAL" clId="{0D3285F5-F18E-4209-9DB9-2A96FC65BAFD}" dt="2022-05-24T01:59:36.468" v="67" actId="1076"/>
          <ac:spMkLst>
            <pc:docMk/>
            <pc:sldMk cId="3038750587" sldId="256"/>
            <ac:spMk id="55" creationId="{E23AD3E9-3C3F-4D51-BF6B-8B3D9C4C06D9}"/>
          </ac:spMkLst>
        </pc:spChg>
        <pc:spChg chg="mod">
          <ac:chgData name="Melinda McPherson (RespectVictoria)" userId="f1029af7-27e1-47fe-85f9-38b9c2b78d74" providerId="ADAL" clId="{0D3285F5-F18E-4209-9DB9-2A96FC65BAFD}" dt="2022-05-24T02:00:48.601" v="85" actId="14100"/>
          <ac:spMkLst>
            <pc:docMk/>
            <pc:sldMk cId="3038750587" sldId="256"/>
            <ac:spMk id="56" creationId="{3FA51631-20D6-4D92-ABAA-07E37EC96F43}"/>
          </ac:spMkLst>
        </pc:spChg>
        <pc:spChg chg="mod">
          <ac:chgData name="Melinda McPherson (RespectVictoria)" userId="f1029af7-27e1-47fe-85f9-38b9c2b78d74" providerId="ADAL" clId="{0D3285F5-F18E-4209-9DB9-2A96FC65BAFD}" dt="2022-05-24T02:00:41.458" v="84" actId="14100"/>
          <ac:spMkLst>
            <pc:docMk/>
            <pc:sldMk cId="3038750587" sldId="256"/>
            <ac:spMk id="57" creationId="{0D7CEEF5-ACBA-4BE9-8F19-90DBB7AD7E6F}"/>
          </ac:spMkLst>
        </pc:spChg>
        <pc:spChg chg="mod">
          <ac:chgData name="Melinda McPherson (RespectVictoria)" userId="f1029af7-27e1-47fe-85f9-38b9c2b78d74" providerId="ADAL" clId="{0D3285F5-F18E-4209-9DB9-2A96FC65BAFD}" dt="2022-05-24T02:00:27.909" v="81" actId="14100"/>
          <ac:spMkLst>
            <pc:docMk/>
            <pc:sldMk cId="3038750587" sldId="256"/>
            <ac:spMk id="58" creationId="{4A4B1332-451D-461C-9801-34F6F0682DEB}"/>
          </ac:spMkLst>
        </pc:spChg>
        <pc:spChg chg="mod">
          <ac:chgData name="Melinda McPherson (RespectVictoria)" userId="f1029af7-27e1-47fe-85f9-38b9c2b78d74" providerId="ADAL" clId="{0D3285F5-F18E-4209-9DB9-2A96FC65BAFD}" dt="2022-05-24T02:00:37.396" v="83" actId="14100"/>
          <ac:spMkLst>
            <pc:docMk/>
            <pc:sldMk cId="3038750587" sldId="256"/>
            <ac:spMk id="59" creationId="{1904E81B-9017-44E1-8520-7603B2A3EBA4}"/>
          </ac:spMkLst>
        </pc:spChg>
        <pc:spChg chg="mod">
          <ac:chgData name="Melinda McPherson (RespectVictoria)" userId="f1029af7-27e1-47fe-85f9-38b9c2b78d74" providerId="ADAL" clId="{0D3285F5-F18E-4209-9DB9-2A96FC65BAFD}" dt="2022-05-24T02:00:19.517" v="79" actId="14100"/>
          <ac:spMkLst>
            <pc:docMk/>
            <pc:sldMk cId="3038750587" sldId="256"/>
            <ac:spMk id="60" creationId="{99D4C128-0F85-42BE-A69E-BFF4C27C340F}"/>
          </ac:spMkLst>
        </pc:spChg>
        <pc:spChg chg="mod">
          <ac:chgData name="Melinda McPherson (RespectVictoria)" userId="f1029af7-27e1-47fe-85f9-38b9c2b78d74" providerId="ADAL" clId="{0D3285F5-F18E-4209-9DB9-2A96FC65BAFD}" dt="2022-05-24T02:01:58.820" v="104" actId="20577"/>
          <ac:spMkLst>
            <pc:docMk/>
            <pc:sldMk cId="3038750587" sldId="256"/>
            <ac:spMk id="72" creationId="{F2DFAF28-B220-4AC0-947F-89998BDD3FFD}"/>
          </ac:spMkLst>
        </pc:spChg>
        <pc:spChg chg="mod">
          <ac:chgData name="Melinda McPherson (RespectVictoria)" userId="f1029af7-27e1-47fe-85f9-38b9c2b78d74" providerId="ADAL" clId="{0D3285F5-F18E-4209-9DB9-2A96FC65BAFD}" dt="2022-05-24T01:59:44.237" v="68" actId="1076"/>
          <ac:spMkLst>
            <pc:docMk/>
            <pc:sldMk cId="3038750587" sldId="256"/>
            <ac:spMk id="73" creationId="{C65D11BF-B14C-487A-B6EB-48FD1A4409F9}"/>
          </ac:spMkLst>
        </pc:spChg>
        <pc:spChg chg="mod">
          <ac:chgData name="Melinda McPherson (RespectVictoria)" userId="f1029af7-27e1-47fe-85f9-38b9c2b78d74" providerId="ADAL" clId="{0D3285F5-F18E-4209-9DB9-2A96FC65BAFD}" dt="2022-05-24T02:02:26.884" v="110" actId="20577"/>
          <ac:spMkLst>
            <pc:docMk/>
            <pc:sldMk cId="3038750587" sldId="256"/>
            <ac:spMk id="74" creationId="{B5BBED9A-2D4D-4A1F-AB10-187E19999390}"/>
          </ac:spMkLst>
        </pc:spChg>
        <pc:spChg chg="mod">
          <ac:chgData name="Melinda McPherson (RespectVictoria)" userId="f1029af7-27e1-47fe-85f9-38b9c2b78d74" providerId="ADAL" clId="{0D3285F5-F18E-4209-9DB9-2A96FC65BAFD}" dt="2022-05-24T02:00:10.449" v="78" actId="20577"/>
          <ac:spMkLst>
            <pc:docMk/>
            <pc:sldMk cId="3038750587" sldId="256"/>
            <ac:spMk id="75" creationId="{C2C9F7AC-2AEC-46F6-9F09-4559BACE7930}"/>
          </ac:spMkLst>
        </pc:spChg>
        <pc:spChg chg="mod">
          <ac:chgData name="Melinda McPherson (RespectVictoria)" userId="f1029af7-27e1-47fe-85f9-38b9c2b78d74" providerId="ADAL" clId="{0D3285F5-F18E-4209-9DB9-2A96FC65BAFD}" dt="2022-05-24T02:00:23.159" v="80" actId="14100"/>
          <ac:spMkLst>
            <pc:docMk/>
            <pc:sldMk cId="3038750587" sldId="256"/>
            <ac:spMk id="98" creationId="{ABF34ABD-A58C-41A3-AA1D-F76F56143E96}"/>
          </ac:spMkLst>
        </pc:spChg>
      </pc:sldChg>
      <pc:sldChg chg="modSp mod">
        <pc:chgData name="Melinda McPherson (RespectVictoria)" userId="f1029af7-27e1-47fe-85f9-38b9c2b78d74" providerId="ADAL" clId="{0D3285F5-F18E-4209-9DB9-2A96FC65BAFD}" dt="2022-05-24T02:07:10.220" v="577" actId="20577"/>
        <pc:sldMkLst>
          <pc:docMk/>
          <pc:sldMk cId="4121500514" sldId="257"/>
        </pc:sldMkLst>
        <pc:spChg chg="mod">
          <ac:chgData name="Melinda McPherson (RespectVictoria)" userId="f1029af7-27e1-47fe-85f9-38b9c2b78d74" providerId="ADAL" clId="{0D3285F5-F18E-4209-9DB9-2A96FC65BAFD}" dt="2022-05-24T02:07:10.220" v="577" actId="20577"/>
          <ac:spMkLst>
            <pc:docMk/>
            <pc:sldMk cId="4121500514" sldId="257"/>
            <ac:spMk id="3" creationId="{F78EDF02-07EF-42E1-9879-F8BCB355714A}"/>
          </ac:spMkLst>
        </pc:spChg>
      </pc:sldChg>
    </pc:docChg>
  </pc:docChgLst>
  <pc:docChgLst>
    <pc:chgData name="Santi Phongsavan (RespectVictoria)" userId="41142378-5994-4d26-a46f-49e1a429fd4c" providerId="ADAL" clId="{D19D3E5C-C01F-4EAF-9B00-C67BA84593D3}"/>
    <pc:docChg chg="custSel modSld">
      <pc:chgData name="Santi Phongsavan (RespectVictoria)" userId="41142378-5994-4d26-a46f-49e1a429fd4c" providerId="ADAL" clId="{D19D3E5C-C01F-4EAF-9B00-C67BA84593D3}" dt="2022-05-31T06:36:22.851" v="62" actId="404"/>
      <pc:docMkLst>
        <pc:docMk/>
      </pc:docMkLst>
      <pc:sldChg chg="delSp modSp mod">
        <pc:chgData name="Santi Phongsavan (RespectVictoria)" userId="41142378-5994-4d26-a46f-49e1a429fd4c" providerId="ADAL" clId="{D19D3E5C-C01F-4EAF-9B00-C67BA84593D3}" dt="2022-05-31T06:36:22.851" v="62" actId="404"/>
        <pc:sldMkLst>
          <pc:docMk/>
          <pc:sldMk cId="3038750587" sldId="256"/>
        </pc:sldMkLst>
        <pc:spChg chg="mod">
          <ac:chgData name="Santi Phongsavan (RespectVictoria)" userId="41142378-5994-4d26-a46f-49e1a429fd4c" providerId="ADAL" clId="{D19D3E5C-C01F-4EAF-9B00-C67BA84593D3}" dt="2022-05-31T06:35:11.435" v="42" actId="20577"/>
          <ac:spMkLst>
            <pc:docMk/>
            <pc:sldMk cId="3038750587" sldId="256"/>
            <ac:spMk id="68" creationId="{5095C1D6-FFC5-4C5F-86DC-3F3D7D2D50A4}"/>
          </ac:spMkLst>
        </pc:spChg>
        <pc:spChg chg="mod">
          <ac:chgData name="Santi Phongsavan (RespectVictoria)" userId="41142378-5994-4d26-a46f-49e1a429fd4c" providerId="ADAL" clId="{D19D3E5C-C01F-4EAF-9B00-C67BA84593D3}" dt="2022-05-31T06:32:28.426" v="19" actId="20577"/>
          <ac:spMkLst>
            <pc:docMk/>
            <pc:sldMk cId="3038750587" sldId="256"/>
            <ac:spMk id="74" creationId="{B5BBED9A-2D4D-4A1F-AB10-187E19999390}"/>
          </ac:spMkLst>
        </pc:spChg>
        <pc:spChg chg="mod">
          <ac:chgData name="Santi Phongsavan (RespectVictoria)" userId="41142378-5994-4d26-a46f-49e1a429fd4c" providerId="ADAL" clId="{D19D3E5C-C01F-4EAF-9B00-C67BA84593D3}" dt="2022-05-31T06:36:22.851" v="62" actId="404"/>
          <ac:spMkLst>
            <pc:docMk/>
            <pc:sldMk cId="3038750587" sldId="256"/>
            <ac:spMk id="77" creationId="{8B5E8A2C-F2AA-4F60-911E-6BFAB19069E4}"/>
          </ac:spMkLst>
        </pc:spChg>
        <pc:spChg chg="del">
          <ac:chgData name="Santi Phongsavan (RespectVictoria)" userId="41142378-5994-4d26-a46f-49e1a429fd4c" providerId="ADAL" clId="{D19D3E5C-C01F-4EAF-9B00-C67BA84593D3}" dt="2022-05-30T05:06:57.062" v="15" actId="478"/>
          <ac:spMkLst>
            <pc:docMk/>
            <pc:sldMk cId="3038750587" sldId="256"/>
            <ac:spMk id="78" creationId="{0E2F767B-704E-4973-93AE-069DF5D8096E}"/>
          </ac:spMkLst>
        </pc:spChg>
        <pc:spChg chg="mod">
          <ac:chgData name="Santi Phongsavan (RespectVictoria)" userId="41142378-5994-4d26-a46f-49e1a429fd4c" providerId="ADAL" clId="{D19D3E5C-C01F-4EAF-9B00-C67BA84593D3}" dt="2022-05-30T05:07:01.744" v="17" actId="1076"/>
          <ac:spMkLst>
            <pc:docMk/>
            <pc:sldMk cId="3038750587" sldId="256"/>
            <ac:spMk id="79" creationId="{0170971F-CB35-429D-981D-6DD3DC4E30CC}"/>
          </ac:spMkLst>
        </pc:spChg>
        <pc:spChg chg="mod">
          <ac:chgData name="Santi Phongsavan (RespectVictoria)" userId="41142378-5994-4d26-a46f-49e1a429fd4c" providerId="ADAL" clId="{D19D3E5C-C01F-4EAF-9B00-C67BA84593D3}" dt="2022-05-31T06:35:48.283" v="53" actId="122"/>
          <ac:spMkLst>
            <pc:docMk/>
            <pc:sldMk cId="3038750587" sldId="256"/>
            <ac:spMk id="105" creationId="{82F7DB33-1289-4B3E-A6C2-54100298EE93}"/>
          </ac:spMkLst>
        </pc:spChg>
        <pc:cxnChg chg="mod">
          <ac:chgData name="Santi Phongsavan (RespectVictoria)" userId="41142378-5994-4d26-a46f-49e1a429fd4c" providerId="ADAL" clId="{D19D3E5C-C01F-4EAF-9B00-C67BA84593D3}" dt="2022-05-30T05:07:01.744" v="17" actId="1076"/>
          <ac:cxnSpMkLst>
            <pc:docMk/>
            <pc:sldMk cId="3038750587" sldId="256"/>
            <ac:cxnSpMk id="95" creationId="{BB53E61B-843E-496B-997D-6C4868D7BF84}"/>
          </ac:cxnSpMkLst>
        </pc:cxnChg>
        <pc:cxnChg chg="del mod">
          <ac:chgData name="Santi Phongsavan (RespectVictoria)" userId="41142378-5994-4d26-a46f-49e1a429fd4c" providerId="ADAL" clId="{D19D3E5C-C01F-4EAF-9B00-C67BA84593D3}" dt="2022-05-30T05:06:58.665" v="16" actId="478"/>
          <ac:cxnSpMkLst>
            <pc:docMk/>
            <pc:sldMk cId="3038750587" sldId="256"/>
            <ac:cxnSpMk id="97" creationId="{EE34D856-343A-4AB9-AFCF-9A1D5965265F}"/>
          </ac:cxnSpMkLst>
        </pc:cxnChg>
      </pc:sldChg>
      <pc:sldChg chg="modSp mod">
        <pc:chgData name="Santi Phongsavan (RespectVictoria)" userId="41142378-5994-4d26-a46f-49e1a429fd4c" providerId="ADAL" clId="{D19D3E5C-C01F-4EAF-9B00-C67BA84593D3}" dt="2022-05-30T05:02:27.525" v="14" actId="27636"/>
        <pc:sldMkLst>
          <pc:docMk/>
          <pc:sldMk cId="4121500514" sldId="257"/>
        </pc:sldMkLst>
        <pc:spChg chg="mod">
          <ac:chgData name="Santi Phongsavan (RespectVictoria)" userId="41142378-5994-4d26-a46f-49e1a429fd4c" providerId="ADAL" clId="{D19D3E5C-C01F-4EAF-9B00-C67BA84593D3}" dt="2022-05-30T05:02:27.525" v="14" actId="27636"/>
          <ac:spMkLst>
            <pc:docMk/>
            <pc:sldMk cId="4121500514" sldId="257"/>
            <ac:spMk id="3" creationId="{F78EDF02-07EF-42E1-9879-F8BCB355714A}"/>
          </ac:spMkLst>
        </pc:spChg>
      </pc:sldChg>
    </pc:docChg>
  </pc:docChgLst>
  <pc:docChgLst>
    <pc:chgData name="Santi Phongsavan (RespectVictoria)" userId="S::santi.phongsavan@respectvictoria.vic.gov.au::41142378-5994-4d26-a46f-49e1a429fd4c" providerId="AD" clId="Web-{E1038F90-B357-E84A-5F6D-6813A0D666D0}"/>
    <pc:docChg chg="modSld">
      <pc:chgData name="Santi Phongsavan (RespectVictoria)" userId="S::santi.phongsavan@respectvictoria.vic.gov.au::41142378-5994-4d26-a46f-49e1a429fd4c" providerId="AD" clId="Web-{E1038F90-B357-E84A-5F6D-6813A0D666D0}" dt="2022-05-23T23:48:16.859" v="26" actId="20577"/>
      <pc:docMkLst>
        <pc:docMk/>
      </pc:docMkLst>
      <pc:sldChg chg="modSp">
        <pc:chgData name="Santi Phongsavan (RespectVictoria)" userId="S::santi.phongsavan@respectvictoria.vic.gov.au::41142378-5994-4d26-a46f-49e1a429fd4c" providerId="AD" clId="Web-{E1038F90-B357-E84A-5F6D-6813A0D666D0}" dt="2022-05-23T23:48:16.859" v="26" actId="20577"/>
        <pc:sldMkLst>
          <pc:docMk/>
          <pc:sldMk cId="4121500514" sldId="257"/>
        </pc:sldMkLst>
        <pc:spChg chg="mod">
          <ac:chgData name="Santi Phongsavan (RespectVictoria)" userId="S::santi.phongsavan@respectvictoria.vic.gov.au::41142378-5994-4d26-a46f-49e1a429fd4c" providerId="AD" clId="Web-{E1038F90-B357-E84A-5F6D-6813A0D666D0}" dt="2022-05-23T23:48:16.859" v="26" actId="20577"/>
          <ac:spMkLst>
            <pc:docMk/>
            <pc:sldMk cId="4121500514" sldId="257"/>
            <ac:spMk id="3" creationId="{F78EDF02-07EF-42E1-9879-F8BCB355714A}"/>
          </ac:spMkLst>
        </pc:spChg>
      </pc:sldChg>
    </pc:docChg>
  </pc:docChgLst>
  <pc:docChgLst>
    <pc:chgData name="Melinda McPherson (RespectVictoria)" userId="S::melinda.mcpherson@respectvictoria.vic.gov.au::f1029af7-27e1-47fe-85f9-38b9c2b78d74" providerId="AD" clId="Web-{6908A8D2-9C7E-DBDD-FAC6-4747A1CD7F04}"/>
    <pc:docChg chg="modSld">
      <pc:chgData name="Melinda McPherson (RespectVictoria)" userId="S::melinda.mcpherson@respectvictoria.vic.gov.au::f1029af7-27e1-47fe-85f9-38b9c2b78d74" providerId="AD" clId="Web-{6908A8D2-9C7E-DBDD-FAC6-4747A1CD7F04}" dt="2022-05-30T05:16:02.393" v="365" actId="20577"/>
      <pc:docMkLst>
        <pc:docMk/>
      </pc:docMkLst>
      <pc:sldChg chg="modSp">
        <pc:chgData name="Melinda McPherson (RespectVictoria)" userId="S::melinda.mcpherson@respectvictoria.vic.gov.au::f1029af7-27e1-47fe-85f9-38b9c2b78d74" providerId="AD" clId="Web-{6908A8D2-9C7E-DBDD-FAC6-4747A1CD7F04}" dt="2022-05-30T05:16:02.393" v="365" actId="20577"/>
        <pc:sldMkLst>
          <pc:docMk/>
          <pc:sldMk cId="3038750587" sldId="256"/>
        </pc:sldMkLst>
        <pc:spChg chg="mod">
          <ac:chgData name="Melinda McPherson (RespectVictoria)" userId="S::melinda.mcpherson@respectvictoria.vic.gov.au::f1029af7-27e1-47fe-85f9-38b9c2b78d74" providerId="AD" clId="Web-{6908A8D2-9C7E-DBDD-FAC6-4747A1CD7F04}" dt="2022-05-30T05:16:02.393" v="365" actId="20577"/>
          <ac:spMkLst>
            <pc:docMk/>
            <pc:sldMk cId="3038750587" sldId="256"/>
            <ac:spMk id="53" creationId="{F08763B7-016D-4EA1-BB09-9B08FDAB080E}"/>
          </ac:spMkLst>
        </pc:spChg>
        <pc:spChg chg="mod">
          <ac:chgData name="Melinda McPherson (RespectVictoria)" userId="S::melinda.mcpherson@respectvictoria.vic.gov.au::f1029af7-27e1-47fe-85f9-38b9c2b78d74" providerId="AD" clId="Web-{6908A8D2-9C7E-DBDD-FAC6-4747A1CD7F04}" dt="2022-05-30T05:14:49.563" v="337" actId="20577"/>
          <ac:spMkLst>
            <pc:docMk/>
            <pc:sldMk cId="3038750587" sldId="256"/>
            <ac:spMk id="74" creationId="{B5BBED9A-2D4D-4A1F-AB10-187E19999390}"/>
          </ac:spMkLst>
        </pc:spChg>
      </pc:sldChg>
    </pc:docChg>
  </pc:docChgLst>
  <pc:docChgLst>
    <pc:chgData name="Santi Phongsavan (RespectVictoria)" userId="41142378-5994-4d26-a46f-49e1a429fd4c" providerId="ADAL" clId="{68C62E1A-CB32-41A4-BF27-1340764C9DD4}"/>
    <pc:docChg chg="custSel">
      <pc:chgData name="Santi Phongsavan (RespectVictoria)" userId="41142378-5994-4d26-a46f-49e1a429fd4c" providerId="ADAL" clId="{68C62E1A-CB32-41A4-BF27-1340764C9DD4}" dt="2022-01-13T23:55:57.595" v="0" actId="1592"/>
      <pc:docMkLst>
        <pc:docMk/>
      </pc:docMkLst>
      <pc:sldChg chg="delCm">
        <pc:chgData name="Santi Phongsavan (RespectVictoria)" userId="41142378-5994-4d26-a46f-49e1a429fd4c" providerId="ADAL" clId="{68C62E1A-CB32-41A4-BF27-1340764C9DD4}" dt="2022-01-13T23:55:57.595" v="0" actId="1592"/>
        <pc:sldMkLst>
          <pc:docMk/>
          <pc:sldMk cId="3038750587"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0C6CC-CC1F-472A-B83F-AACBABEDD5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2EAAEF2-0039-4415-96E8-56AE74013F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1018772C-3089-401E-B0AD-3A3AFE4CC234}"/>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5" name="Footer Placeholder 4">
            <a:extLst>
              <a:ext uri="{FF2B5EF4-FFF2-40B4-BE49-F238E27FC236}">
                <a16:creationId xmlns:a16="http://schemas.microsoft.com/office/drawing/2014/main" id="{0126D1C0-AD7C-44D5-BD73-22ECB376076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6A055EF-A229-4478-A0E5-458F6D22EE03}"/>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3517105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64146-11BF-436D-B81F-E658E2B1014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C0714A4-7932-4271-9809-F93E79D44B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59E6239-8F59-4E8B-9F1E-074250E66E79}"/>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5" name="Footer Placeholder 4">
            <a:extLst>
              <a:ext uri="{FF2B5EF4-FFF2-40B4-BE49-F238E27FC236}">
                <a16:creationId xmlns:a16="http://schemas.microsoft.com/office/drawing/2014/main" id="{F84FC117-0B5E-45C1-B4AD-EEA07929CE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37142FB-DC91-491D-AA80-DB328C804E7B}"/>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289165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7D59B7-5A5D-4CF1-9A7E-201F3BBEB5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4606833-2A7D-4260-98CA-C35CB92BE8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FE6C402-7C17-4887-971D-67D57132A4A5}"/>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5" name="Footer Placeholder 4">
            <a:extLst>
              <a:ext uri="{FF2B5EF4-FFF2-40B4-BE49-F238E27FC236}">
                <a16:creationId xmlns:a16="http://schemas.microsoft.com/office/drawing/2014/main" id="{52334590-3D55-4CA9-919B-2EBBB310784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E36970C-67CA-47F7-9E91-7D83F18454F3}"/>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430949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0E024-3B58-474C-AF4E-36537590952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3462D26-6666-4D3A-8220-7EFAD9B769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8FCB664-0966-4CA7-84B0-2CCC51B6F1C8}"/>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5" name="Footer Placeholder 4">
            <a:extLst>
              <a:ext uri="{FF2B5EF4-FFF2-40B4-BE49-F238E27FC236}">
                <a16:creationId xmlns:a16="http://schemas.microsoft.com/office/drawing/2014/main" id="{09EBCAD1-760C-46A1-93BB-572669D3817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1891992-51A6-41D3-B44A-B7278AEB171B}"/>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770954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2F2FB-EFE8-4A2E-83A0-4174198543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D6A3325E-0547-428A-89B6-D7AD65AA34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A92D08-586B-4358-9552-83A0B0FCA0EF}"/>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5" name="Footer Placeholder 4">
            <a:extLst>
              <a:ext uri="{FF2B5EF4-FFF2-40B4-BE49-F238E27FC236}">
                <a16:creationId xmlns:a16="http://schemas.microsoft.com/office/drawing/2014/main" id="{DE303BF3-4129-4D6D-BD95-38CAF63D391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6623674-5960-4459-8C95-8E00F0E7E00A}"/>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4735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3A7AB-1D7C-439C-9409-7B209A9165A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F02B882-8A68-4FC4-BE78-1F16CB4CFB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EA1E3DF-F965-4544-9561-6549928B67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1CB2169-03C0-46EF-A107-20FD4548849B}"/>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6" name="Footer Placeholder 5">
            <a:extLst>
              <a:ext uri="{FF2B5EF4-FFF2-40B4-BE49-F238E27FC236}">
                <a16:creationId xmlns:a16="http://schemas.microsoft.com/office/drawing/2014/main" id="{64721A49-154E-4D1C-B082-A794B74321C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8827F21-193C-4493-8504-50E7F62D1F86}"/>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730632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B06BA-0284-4141-9B8A-65AE1FC2C243}"/>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2F8E9C0-BD19-42CF-B331-A4F0214124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F7AE0F-622D-47A6-B80D-312AD81429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493EF790-2216-4F86-9C50-2962D14346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FB1DA1-65E3-4D0A-835C-6148BD71D7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9143DD3C-72DE-4671-B11C-68A40AF4DF9D}"/>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8" name="Footer Placeholder 7">
            <a:extLst>
              <a:ext uri="{FF2B5EF4-FFF2-40B4-BE49-F238E27FC236}">
                <a16:creationId xmlns:a16="http://schemas.microsoft.com/office/drawing/2014/main" id="{7CD7CB65-5FE4-4B2C-B419-F1571CD16F8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FE4A5D6D-B8CB-443B-9CC9-40A117623EF3}"/>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3924023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33ADA-E635-4C14-92D8-71BA3D87487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4F4761C7-5223-403A-9A41-9F4307E46F01}"/>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4" name="Footer Placeholder 3">
            <a:extLst>
              <a:ext uri="{FF2B5EF4-FFF2-40B4-BE49-F238E27FC236}">
                <a16:creationId xmlns:a16="http://schemas.microsoft.com/office/drawing/2014/main" id="{4613DDB8-3E83-4DF6-B2CB-FDE7E08F79E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A9FE5B36-7A9E-44A5-ADEF-9D5F6A7E1A2C}"/>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512112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7F90FD-7566-486B-9EE4-4E7EEA3F16C0}"/>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3" name="Footer Placeholder 2">
            <a:extLst>
              <a:ext uri="{FF2B5EF4-FFF2-40B4-BE49-F238E27FC236}">
                <a16:creationId xmlns:a16="http://schemas.microsoft.com/office/drawing/2014/main" id="{5EA8232A-5BDD-4B37-A5E6-8DAE031CF76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90434CB2-C077-430F-A14B-73346336F52D}"/>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94017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8608C-989A-402D-A4EE-11E24F05BE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E20F11A-D484-4D93-8F59-D1ABF2B3C9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102686D-A24F-433D-AF5D-5201D9E5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B83DA7-8D8F-449A-BB9E-8ED031570B8F}"/>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6" name="Footer Placeholder 5">
            <a:extLst>
              <a:ext uri="{FF2B5EF4-FFF2-40B4-BE49-F238E27FC236}">
                <a16:creationId xmlns:a16="http://schemas.microsoft.com/office/drawing/2014/main" id="{E4B361FC-834A-4164-A59C-83CC1F4CF48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5C2F847-6B89-4B53-81C9-31F17E5E952B}"/>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3987028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A82E2-975D-4084-8119-3BD10F414A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62D1C18-E948-440C-8FA7-49D5F59B91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9D642B5-E0A4-4DBC-B5FB-9498B0BD94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EDC3A-561F-4D1D-8075-3AB77FE31B41}"/>
              </a:ext>
            </a:extLst>
          </p:cNvPr>
          <p:cNvSpPr>
            <a:spLocks noGrp="1"/>
          </p:cNvSpPr>
          <p:nvPr>
            <p:ph type="dt" sz="half" idx="10"/>
          </p:nvPr>
        </p:nvSpPr>
        <p:spPr/>
        <p:txBody>
          <a:bodyPr/>
          <a:lstStyle/>
          <a:p>
            <a:fld id="{02B070F2-9F49-4871-935F-6C664D2C38DE}" type="datetimeFigureOut">
              <a:rPr lang="en-AU" smtClean="0"/>
              <a:t>31/05/2022</a:t>
            </a:fld>
            <a:endParaRPr lang="en-AU"/>
          </a:p>
        </p:txBody>
      </p:sp>
      <p:sp>
        <p:nvSpPr>
          <p:cNvPr id="6" name="Footer Placeholder 5">
            <a:extLst>
              <a:ext uri="{FF2B5EF4-FFF2-40B4-BE49-F238E27FC236}">
                <a16:creationId xmlns:a16="http://schemas.microsoft.com/office/drawing/2014/main" id="{6DA70AF1-B274-4ED0-AEEC-90A1AB095D4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C14390E-618E-4616-AC9C-3D1059944AAD}"/>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2341565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5F3820-5317-4059-9EB9-4A5A08D881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E9CEAD1-4694-49C6-9B71-CD53DEEA44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E4FBC49-7E50-4C62-B04E-9BF7500375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070F2-9F49-4871-935F-6C664D2C38DE}" type="datetimeFigureOut">
              <a:rPr lang="en-AU" smtClean="0"/>
              <a:t>31/05/2022</a:t>
            </a:fld>
            <a:endParaRPr lang="en-AU"/>
          </a:p>
        </p:txBody>
      </p:sp>
      <p:sp>
        <p:nvSpPr>
          <p:cNvPr id="5" name="Footer Placeholder 4">
            <a:extLst>
              <a:ext uri="{FF2B5EF4-FFF2-40B4-BE49-F238E27FC236}">
                <a16:creationId xmlns:a16="http://schemas.microsoft.com/office/drawing/2014/main" id="{C21C0B8E-70FA-4D1F-91FB-31FB70996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2C2BC7B3-846B-4788-8DC5-20949A4E52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A2E30-2C52-40F5-AFF3-A5AEA86FF27E}"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E21D8452-C448-433D-BE40-1BF9A42EE852}"/>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228244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 Placeholder 2">
            <a:extLst>
              <a:ext uri="{FF2B5EF4-FFF2-40B4-BE49-F238E27FC236}">
                <a16:creationId xmlns:a16="http://schemas.microsoft.com/office/drawing/2014/main" id="{3FB9774D-73F7-432E-BAE5-15D109A73E51}"/>
              </a:ext>
            </a:extLst>
          </p:cNvPr>
          <p:cNvSpPr txBox="1">
            <a:spLocks/>
          </p:cNvSpPr>
          <p:nvPr/>
        </p:nvSpPr>
        <p:spPr>
          <a:xfrm>
            <a:off x="1" y="-3237"/>
            <a:ext cx="12191999" cy="495109"/>
          </a:xfrm>
          <a:prstGeom prst="rect">
            <a:avLst/>
          </a:prstGeom>
        </p:spPr>
        <p:txBody>
          <a:bodyPr lIns="91440" tIns="45720" rIns="91440" bIns="4572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latin typeface="Arial"/>
                <a:cs typeface="Arial"/>
              </a:rPr>
              <a:t>Project Logic Model </a:t>
            </a:r>
            <a:endParaRPr lang="en-US">
              <a:latin typeface="Arial"/>
              <a:cs typeface="Arial"/>
            </a:endParaRPr>
          </a:p>
        </p:txBody>
      </p:sp>
      <p:sp>
        <p:nvSpPr>
          <p:cNvPr id="53" name="Rectangle 52">
            <a:extLst>
              <a:ext uri="{FF2B5EF4-FFF2-40B4-BE49-F238E27FC236}">
                <a16:creationId xmlns:a16="http://schemas.microsoft.com/office/drawing/2014/main" id="{F08763B7-016D-4EA1-BB09-9B08FDAB080E}"/>
              </a:ext>
            </a:extLst>
          </p:cNvPr>
          <p:cNvSpPr/>
          <p:nvPr/>
        </p:nvSpPr>
        <p:spPr>
          <a:xfrm>
            <a:off x="6828661" y="866197"/>
            <a:ext cx="3078111" cy="75032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lIns="91440" tIns="45720" rIns="91440" bIns="45720" rtlCol="0" anchor="ctr"/>
          <a:lstStyle/>
          <a:p>
            <a:r>
              <a:rPr lang="en-AU" sz="900" i="1">
                <a:latin typeface="Arial"/>
                <a:cs typeface="Arial"/>
              </a:rPr>
              <a:t>(</a:t>
            </a:r>
            <a:r>
              <a:rPr lang="en-AU" sz="850" i="1">
                <a:latin typeface="Arial"/>
                <a:ea typeface="+mn-lt"/>
                <a:cs typeface="+mn-lt"/>
              </a:rPr>
              <a:t>These articulate what success looks like. They are clear, unambiguous and high-level statements. They describe states of change in the medium and short term. Short-term</a:t>
            </a:r>
            <a:r>
              <a:rPr lang="en-AU" sz="850" i="1">
                <a:latin typeface="Arial"/>
                <a:cs typeface="Calibri"/>
              </a:rPr>
              <a:t> outcomes can be achieved 1-2 years. Medium-term outcomes are achieved 2-5 years</a:t>
            </a:r>
            <a:r>
              <a:rPr lang="en-AU" sz="850" i="1">
                <a:latin typeface="Arial"/>
                <a:cs typeface="Arial"/>
              </a:rPr>
              <a:t>)</a:t>
            </a:r>
          </a:p>
        </p:txBody>
      </p:sp>
      <p:sp>
        <p:nvSpPr>
          <p:cNvPr id="54" name="Rectangle 53">
            <a:extLst>
              <a:ext uri="{FF2B5EF4-FFF2-40B4-BE49-F238E27FC236}">
                <a16:creationId xmlns:a16="http://schemas.microsoft.com/office/drawing/2014/main" id="{C07B2723-24EC-43F0-9DBC-C5CCF7833D70}"/>
              </a:ext>
            </a:extLst>
          </p:cNvPr>
          <p:cNvSpPr/>
          <p:nvPr/>
        </p:nvSpPr>
        <p:spPr>
          <a:xfrm>
            <a:off x="4614325" y="805035"/>
            <a:ext cx="2222402" cy="777856"/>
          </a:xfrm>
          <a:prstGeom prst="rect">
            <a:avLst/>
          </a:prstGeom>
          <a:noFill/>
          <a:ln>
            <a:noFill/>
          </a:ln>
        </p:spPr>
        <p:style>
          <a:lnRef idx="2">
            <a:schemeClr val="accent3"/>
          </a:lnRef>
          <a:fillRef idx="1">
            <a:schemeClr val="lt1"/>
          </a:fillRef>
          <a:effectRef idx="0">
            <a:schemeClr val="accent3"/>
          </a:effectRef>
          <a:fontRef idx="minor">
            <a:schemeClr val="dk1"/>
          </a:fontRef>
        </p:style>
        <p:txBody>
          <a:bodyPr lIns="91440" tIns="45720" rIns="91440" bIns="45720" rtlCol="0" anchor="ctr"/>
          <a:lstStyle/>
          <a:p>
            <a:r>
              <a:rPr lang="en-AU" sz="850" i="1">
                <a:latin typeface="Arial"/>
                <a:cs typeface="Arial"/>
              </a:rPr>
              <a:t>(</a:t>
            </a:r>
            <a:r>
              <a:rPr lang="en-AU" sz="850" i="1">
                <a:latin typeface="Arial"/>
                <a:ea typeface="+mn-lt"/>
                <a:cs typeface="+mn-lt"/>
              </a:rPr>
              <a:t>The expected products, capital goods and services that are delivered or number of participants reached from an intervention as a result of the activities</a:t>
            </a:r>
            <a:r>
              <a:rPr lang="en-AU" sz="850" i="1">
                <a:latin typeface="Arial"/>
                <a:ea typeface="+mn-lt"/>
                <a:cs typeface="Arial"/>
              </a:rPr>
              <a:t>)</a:t>
            </a:r>
            <a:endParaRPr lang="en-AU" sz="850" i="1">
              <a:latin typeface="Arial" panose="020B0604020202020204" pitchFamily="34" charset="0"/>
              <a:cs typeface="Arial" panose="020B0604020202020204" pitchFamily="34" charset="0"/>
            </a:endParaRPr>
          </a:p>
        </p:txBody>
      </p:sp>
      <p:sp>
        <p:nvSpPr>
          <p:cNvPr id="55" name="Rectangle 54">
            <a:extLst>
              <a:ext uri="{FF2B5EF4-FFF2-40B4-BE49-F238E27FC236}">
                <a16:creationId xmlns:a16="http://schemas.microsoft.com/office/drawing/2014/main" id="{E23AD3E9-3C3F-4D51-BF6B-8B3D9C4C06D9}"/>
              </a:ext>
            </a:extLst>
          </p:cNvPr>
          <p:cNvSpPr/>
          <p:nvPr/>
        </p:nvSpPr>
        <p:spPr>
          <a:xfrm>
            <a:off x="2647858" y="866197"/>
            <a:ext cx="1718599" cy="639997"/>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lang="en-AU" sz="850" i="1">
                <a:latin typeface="Arial" panose="020B0604020202020204" pitchFamily="34" charset="0"/>
                <a:cs typeface="Arial" panose="020B0604020202020204" pitchFamily="34" charset="0"/>
              </a:rPr>
              <a:t>(Planned a</a:t>
            </a:r>
            <a:r>
              <a:rPr lang="en-AU" sz="850" i="1">
                <a:effectLst/>
                <a:latin typeface="Arial" panose="020B0604020202020204" pitchFamily="34" charset="0"/>
                <a:ea typeface="Calibri" panose="020F0502020204030204" pitchFamily="34" charset="0"/>
              </a:rPr>
              <a:t>ctions taken </a:t>
            </a:r>
            <a:r>
              <a:rPr lang="en-AU" sz="850" i="1">
                <a:latin typeface="Arial" panose="020B0604020202020204" pitchFamily="34" charset="0"/>
                <a:cs typeface="Arial" panose="020B0604020202020204" pitchFamily="34" charset="0"/>
              </a:rPr>
              <a:t>to produce the desired output and outcomes</a:t>
            </a:r>
            <a:r>
              <a:rPr lang="en-AU" sz="850" i="1">
                <a:effectLst/>
                <a:latin typeface="Arial" panose="020B0604020202020204" pitchFamily="34" charset="0"/>
                <a:ea typeface="Calibri" panose="020F0502020204030204" pitchFamily="34" charset="0"/>
              </a:rPr>
              <a:t>. </a:t>
            </a:r>
            <a:r>
              <a:rPr lang="en-AU" sz="850" i="1">
                <a:latin typeface="Arial" panose="020B0604020202020204" pitchFamily="34" charset="0"/>
                <a:ea typeface="Calibri" panose="020F0502020204030204" pitchFamily="34" charset="0"/>
              </a:rPr>
              <a:t>These are</a:t>
            </a:r>
            <a:r>
              <a:rPr lang="en-AU" sz="850" i="1">
                <a:effectLst/>
                <a:latin typeface="Arial" panose="020B0604020202020204" pitchFamily="34" charset="0"/>
                <a:ea typeface="Calibri" panose="020F0502020204030204" pitchFamily="34" charset="0"/>
              </a:rPr>
              <a:t> what the project delivers</a:t>
            </a:r>
            <a:r>
              <a:rPr lang="en-AU" sz="850" i="1">
                <a:latin typeface="Arial" panose="020B0604020202020204" pitchFamily="34" charset="0"/>
                <a:cs typeface="Arial" panose="020B0604020202020204" pitchFamily="34" charset="0"/>
              </a:rPr>
              <a:t>)</a:t>
            </a:r>
          </a:p>
        </p:txBody>
      </p:sp>
      <p:sp>
        <p:nvSpPr>
          <p:cNvPr id="56" name="Rectangle 55">
            <a:extLst>
              <a:ext uri="{FF2B5EF4-FFF2-40B4-BE49-F238E27FC236}">
                <a16:creationId xmlns:a16="http://schemas.microsoft.com/office/drawing/2014/main" id="{3FA51631-20D6-4D92-ABAA-07E37EC96F43}"/>
              </a:ext>
            </a:extLst>
          </p:cNvPr>
          <p:cNvSpPr/>
          <p:nvPr/>
        </p:nvSpPr>
        <p:spPr>
          <a:xfrm>
            <a:off x="307389" y="436310"/>
            <a:ext cx="1678770" cy="41347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a:solidFill>
                  <a:schemeClr val="tx1"/>
                </a:solidFill>
                <a:latin typeface="Arial" panose="020B0604020202020204" pitchFamily="34" charset="0"/>
                <a:cs typeface="Arial" panose="020B0604020202020204" pitchFamily="34" charset="0"/>
              </a:rPr>
              <a:t>Inputs</a:t>
            </a:r>
          </a:p>
        </p:txBody>
      </p:sp>
      <p:sp>
        <p:nvSpPr>
          <p:cNvPr id="57" name="Rectangle 56">
            <a:extLst>
              <a:ext uri="{FF2B5EF4-FFF2-40B4-BE49-F238E27FC236}">
                <a16:creationId xmlns:a16="http://schemas.microsoft.com/office/drawing/2014/main" id="{0D7CEEF5-ACBA-4BE9-8F19-90DBB7AD7E6F}"/>
              </a:ext>
            </a:extLst>
          </p:cNvPr>
          <p:cNvSpPr/>
          <p:nvPr/>
        </p:nvSpPr>
        <p:spPr>
          <a:xfrm>
            <a:off x="2739848" y="415311"/>
            <a:ext cx="1552834" cy="43447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a:solidFill>
                  <a:schemeClr val="tx1"/>
                </a:solidFill>
                <a:latin typeface="Arial" panose="020B0604020202020204" pitchFamily="34" charset="0"/>
                <a:cs typeface="Arial" panose="020B0604020202020204" pitchFamily="34" charset="0"/>
              </a:rPr>
              <a:t>Activities</a:t>
            </a:r>
          </a:p>
        </p:txBody>
      </p:sp>
      <p:sp>
        <p:nvSpPr>
          <p:cNvPr id="58" name="Rectangle 57">
            <a:extLst>
              <a:ext uri="{FF2B5EF4-FFF2-40B4-BE49-F238E27FC236}">
                <a16:creationId xmlns:a16="http://schemas.microsoft.com/office/drawing/2014/main" id="{4A4B1332-451D-461C-9801-34F6F0682DEB}"/>
              </a:ext>
            </a:extLst>
          </p:cNvPr>
          <p:cNvSpPr/>
          <p:nvPr/>
        </p:nvSpPr>
        <p:spPr>
          <a:xfrm>
            <a:off x="6736371" y="403354"/>
            <a:ext cx="1469377" cy="44643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AU" sz="1400">
                <a:solidFill>
                  <a:schemeClr val="tx1"/>
                </a:solidFill>
                <a:latin typeface="Arial" panose="020B0604020202020204" pitchFamily="34" charset="0"/>
                <a:cs typeface="Arial" panose="020B0604020202020204" pitchFamily="34" charset="0"/>
              </a:rPr>
              <a:t>Short </a:t>
            </a:r>
          </a:p>
          <a:p>
            <a:pPr algn="ctr"/>
            <a:r>
              <a:rPr lang="en-AU" sz="1400">
                <a:solidFill>
                  <a:schemeClr val="tx1"/>
                </a:solidFill>
                <a:latin typeface="Arial" panose="020B0604020202020204" pitchFamily="34" charset="0"/>
                <a:cs typeface="Arial" panose="020B0604020202020204" pitchFamily="34" charset="0"/>
              </a:rPr>
              <a:t>term outcomes</a:t>
            </a:r>
          </a:p>
        </p:txBody>
      </p:sp>
      <p:sp>
        <p:nvSpPr>
          <p:cNvPr id="59" name="Rectangle 58">
            <a:extLst>
              <a:ext uri="{FF2B5EF4-FFF2-40B4-BE49-F238E27FC236}">
                <a16:creationId xmlns:a16="http://schemas.microsoft.com/office/drawing/2014/main" id="{1904E81B-9017-44E1-8520-7603B2A3EBA4}"/>
              </a:ext>
            </a:extLst>
          </p:cNvPr>
          <p:cNvSpPr/>
          <p:nvPr/>
        </p:nvSpPr>
        <p:spPr>
          <a:xfrm>
            <a:off x="4821396" y="417836"/>
            <a:ext cx="1587231" cy="42465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AU">
                <a:solidFill>
                  <a:schemeClr val="tx1"/>
                </a:solidFill>
                <a:latin typeface="Arial" panose="020B0604020202020204" pitchFamily="34" charset="0"/>
                <a:cs typeface="Arial" panose="020B0604020202020204" pitchFamily="34" charset="0"/>
              </a:rPr>
              <a:t>Outputs</a:t>
            </a:r>
          </a:p>
        </p:txBody>
      </p:sp>
      <p:sp>
        <p:nvSpPr>
          <p:cNvPr id="60" name="Rectangle 59">
            <a:extLst>
              <a:ext uri="{FF2B5EF4-FFF2-40B4-BE49-F238E27FC236}">
                <a16:creationId xmlns:a16="http://schemas.microsoft.com/office/drawing/2014/main" id="{99D4C128-0F85-42BE-A69E-BFF4C27C340F}"/>
              </a:ext>
            </a:extLst>
          </p:cNvPr>
          <p:cNvSpPr/>
          <p:nvPr/>
        </p:nvSpPr>
        <p:spPr>
          <a:xfrm>
            <a:off x="10345723" y="413541"/>
            <a:ext cx="1765025" cy="42894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solidFill>
                  <a:schemeClr val="tx1"/>
                </a:solidFill>
                <a:latin typeface="Arial" panose="020B0604020202020204" pitchFamily="34" charset="0"/>
                <a:cs typeface="Arial" panose="020B0604020202020204" pitchFamily="34" charset="0"/>
              </a:rPr>
              <a:t>Long term outcomes</a:t>
            </a:r>
          </a:p>
        </p:txBody>
      </p:sp>
      <p:cxnSp>
        <p:nvCxnSpPr>
          <p:cNvPr id="61" name="Straight Connector 60">
            <a:extLst>
              <a:ext uri="{FF2B5EF4-FFF2-40B4-BE49-F238E27FC236}">
                <a16:creationId xmlns:a16="http://schemas.microsoft.com/office/drawing/2014/main" id="{54F02EAE-4461-46A7-B45B-9C5CB87FF930}"/>
              </a:ext>
            </a:extLst>
          </p:cNvPr>
          <p:cNvCxnSpPr>
            <a:cxnSpLocks/>
          </p:cNvCxnSpPr>
          <p:nvPr/>
        </p:nvCxnSpPr>
        <p:spPr>
          <a:xfrm>
            <a:off x="290633" y="1674020"/>
            <a:ext cx="11472421" cy="0"/>
          </a:xfrm>
          <a:prstGeom prst="line">
            <a:avLst/>
          </a:prstGeom>
        </p:spPr>
        <p:style>
          <a:lnRef idx="2">
            <a:schemeClr val="dk1"/>
          </a:lnRef>
          <a:fillRef idx="0">
            <a:schemeClr val="dk1"/>
          </a:fillRef>
          <a:effectRef idx="1">
            <a:schemeClr val="dk1"/>
          </a:effectRef>
          <a:fontRef idx="minor">
            <a:schemeClr val="tx1"/>
          </a:fontRef>
        </p:style>
      </p:cxnSp>
      <p:sp>
        <p:nvSpPr>
          <p:cNvPr id="62" name="Rectangle 61">
            <a:extLst>
              <a:ext uri="{FF2B5EF4-FFF2-40B4-BE49-F238E27FC236}">
                <a16:creationId xmlns:a16="http://schemas.microsoft.com/office/drawing/2014/main" id="{A3A0CBC4-F7A6-443D-8891-6B11B875B181}"/>
              </a:ext>
            </a:extLst>
          </p:cNvPr>
          <p:cNvSpPr/>
          <p:nvPr/>
        </p:nvSpPr>
        <p:spPr>
          <a:xfrm>
            <a:off x="404368" y="1985993"/>
            <a:ext cx="1574277" cy="4143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Funding</a:t>
            </a:r>
          </a:p>
        </p:txBody>
      </p:sp>
      <p:sp>
        <p:nvSpPr>
          <p:cNvPr id="63" name="Rectangle 62">
            <a:extLst>
              <a:ext uri="{FF2B5EF4-FFF2-40B4-BE49-F238E27FC236}">
                <a16:creationId xmlns:a16="http://schemas.microsoft.com/office/drawing/2014/main" id="{E3A29CF2-5380-459B-B54C-4B9FBD42249F}"/>
              </a:ext>
            </a:extLst>
          </p:cNvPr>
          <p:cNvSpPr/>
          <p:nvPr/>
        </p:nvSpPr>
        <p:spPr>
          <a:xfrm>
            <a:off x="411882" y="2494786"/>
            <a:ext cx="1574277" cy="7823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Staff</a:t>
            </a:r>
          </a:p>
          <a:p>
            <a:pPr algn="ctr"/>
            <a:r>
              <a:rPr lang="en-AU" sz="1000">
                <a:solidFill>
                  <a:schemeClr val="tx1"/>
                </a:solidFill>
                <a:latin typeface="Arial" panose="020B0604020202020204" pitchFamily="34" charset="0"/>
                <a:cs typeface="Arial" panose="020B0604020202020204" pitchFamily="34" charset="0"/>
              </a:rPr>
              <a:t>4 x project staff</a:t>
            </a:r>
          </a:p>
          <a:p>
            <a:pPr algn="ctr"/>
            <a:r>
              <a:rPr lang="en-AU" sz="1000">
                <a:solidFill>
                  <a:schemeClr val="tx1"/>
                </a:solidFill>
                <a:latin typeface="Arial" panose="020B0604020202020204" pitchFamily="34" charset="0"/>
                <a:cs typeface="Arial" panose="020B0604020202020204" pitchFamily="34" charset="0"/>
              </a:rPr>
              <a:t>1 x cultural adviser </a:t>
            </a:r>
          </a:p>
          <a:p>
            <a:pPr algn="ctr"/>
            <a:r>
              <a:rPr lang="en-AU" sz="1000">
                <a:solidFill>
                  <a:schemeClr val="tx1"/>
                </a:solidFill>
                <a:latin typeface="Arial" panose="020B0604020202020204" pitchFamily="34" charset="0"/>
                <a:cs typeface="Arial" panose="020B0604020202020204" pitchFamily="34" charset="0"/>
              </a:rPr>
              <a:t>etc,.</a:t>
            </a:r>
          </a:p>
        </p:txBody>
      </p:sp>
      <p:sp>
        <p:nvSpPr>
          <p:cNvPr id="64" name="Rectangle 63">
            <a:extLst>
              <a:ext uri="{FF2B5EF4-FFF2-40B4-BE49-F238E27FC236}">
                <a16:creationId xmlns:a16="http://schemas.microsoft.com/office/drawing/2014/main" id="{64661084-EC48-4D1A-8C56-59763808A238}"/>
              </a:ext>
            </a:extLst>
          </p:cNvPr>
          <p:cNvSpPr/>
          <p:nvPr/>
        </p:nvSpPr>
        <p:spPr>
          <a:xfrm>
            <a:off x="420043" y="3340525"/>
            <a:ext cx="1574277" cy="4956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Partners</a:t>
            </a:r>
          </a:p>
          <a:p>
            <a:pPr algn="ctr"/>
            <a:r>
              <a:rPr lang="en-AU" sz="1000">
                <a:solidFill>
                  <a:schemeClr val="tx1"/>
                </a:solidFill>
                <a:latin typeface="Arial" panose="020B0604020202020204" pitchFamily="34" charset="0"/>
                <a:cs typeface="Arial" panose="020B0604020202020204" pitchFamily="34" charset="0"/>
              </a:rPr>
              <a:t>[list]</a:t>
            </a:r>
          </a:p>
        </p:txBody>
      </p:sp>
      <p:sp>
        <p:nvSpPr>
          <p:cNvPr id="65" name="Rectangle 64">
            <a:extLst>
              <a:ext uri="{FF2B5EF4-FFF2-40B4-BE49-F238E27FC236}">
                <a16:creationId xmlns:a16="http://schemas.microsoft.com/office/drawing/2014/main" id="{C7BB7365-4775-4437-8641-8A6F461201EC}"/>
              </a:ext>
            </a:extLst>
          </p:cNvPr>
          <p:cNvSpPr/>
          <p:nvPr/>
        </p:nvSpPr>
        <p:spPr>
          <a:xfrm>
            <a:off x="420043" y="3929430"/>
            <a:ext cx="1574277" cy="7823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Project Governance </a:t>
            </a:r>
          </a:p>
          <a:p>
            <a:pPr algn="ctr"/>
            <a:r>
              <a:rPr lang="en-AU" sz="1000">
                <a:solidFill>
                  <a:schemeClr val="tx1"/>
                </a:solidFill>
                <a:latin typeface="Arial" panose="020B0604020202020204" pitchFamily="34" charset="0"/>
                <a:cs typeface="Arial" panose="020B0604020202020204" pitchFamily="34" charset="0"/>
              </a:rPr>
              <a:t>(e.g. 1 x Steering Group</a:t>
            </a:r>
          </a:p>
          <a:p>
            <a:pPr algn="ctr"/>
            <a:r>
              <a:rPr lang="en-AU" sz="1000">
                <a:solidFill>
                  <a:schemeClr val="tx1"/>
                </a:solidFill>
                <a:latin typeface="Arial" panose="020B0604020202020204" pitchFamily="34" charset="0"/>
                <a:cs typeface="Arial" panose="020B0604020202020204" pitchFamily="34" charset="0"/>
              </a:rPr>
              <a:t>1x FFV Governance Group)</a:t>
            </a:r>
          </a:p>
        </p:txBody>
      </p:sp>
      <p:sp>
        <p:nvSpPr>
          <p:cNvPr id="66" name="Rectangle 65">
            <a:extLst>
              <a:ext uri="{FF2B5EF4-FFF2-40B4-BE49-F238E27FC236}">
                <a16:creationId xmlns:a16="http://schemas.microsoft.com/office/drawing/2014/main" id="{9E3F2A75-F614-482A-B1A8-65D533BDC44E}"/>
              </a:ext>
            </a:extLst>
          </p:cNvPr>
          <p:cNvSpPr/>
          <p:nvPr/>
        </p:nvSpPr>
        <p:spPr>
          <a:xfrm>
            <a:off x="2752970" y="1979471"/>
            <a:ext cx="1574277" cy="78237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Activity 1 - describe</a:t>
            </a:r>
          </a:p>
        </p:txBody>
      </p:sp>
      <p:sp>
        <p:nvSpPr>
          <p:cNvPr id="67" name="Rectangle 66">
            <a:extLst>
              <a:ext uri="{FF2B5EF4-FFF2-40B4-BE49-F238E27FC236}">
                <a16:creationId xmlns:a16="http://schemas.microsoft.com/office/drawing/2014/main" id="{27B377BF-FF83-47DD-810F-5580E612B3D6}"/>
              </a:ext>
            </a:extLst>
          </p:cNvPr>
          <p:cNvSpPr/>
          <p:nvPr/>
        </p:nvSpPr>
        <p:spPr>
          <a:xfrm>
            <a:off x="2765383" y="2881721"/>
            <a:ext cx="1574277" cy="78237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Activity 2 - describe</a:t>
            </a:r>
          </a:p>
        </p:txBody>
      </p:sp>
      <p:sp>
        <p:nvSpPr>
          <p:cNvPr id="68" name="Rectangle 67">
            <a:extLst>
              <a:ext uri="{FF2B5EF4-FFF2-40B4-BE49-F238E27FC236}">
                <a16:creationId xmlns:a16="http://schemas.microsoft.com/office/drawing/2014/main" id="{5095C1D6-FFC5-4C5F-86DC-3F3D7D2D50A4}"/>
              </a:ext>
            </a:extLst>
          </p:cNvPr>
          <p:cNvSpPr/>
          <p:nvPr/>
        </p:nvSpPr>
        <p:spPr>
          <a:xfrm>
            <a:off x="2765382" y="3774854"/>
            <a:ext cx="1574277" cy="782377"/>
          </a:xfrm>
          <a:prstGeom prst="rect">
            <a:avLst/>
          </a:prstGeom>
        </p:spPr>
        <p:style>
          <a:lnRef idx="1">
            <a:schemeClr val="accent6"/>
          </a:lnRef>
          <a:fillRef idx="2">
            <a:schemeClr val="accent6"/>
          </a:fillRef>
          <a:effectRef idx="1">
            <a:schemeClr val="accent6"/>
          </a:effectRef>
          <a:fontRef idx="minor">
            <a:schemeClr val="dk1"/>
          </a:fontRef>
        </p:style>
        <p:txBody>
          <a:bodyPr lIns="91440" tIns="45720" rIns="91440" bIns="45720" rtlCol="0" anchor="ctr"/>
          <a:lstStyle/>
          <a:p>
            <a:pPr algn="ctr">
              <a:lnSpc>
                <a:spcPct val="107000"/>
              </a:lnSpc>
              <a:spcAft>
                <a:spcPts val="800"/>
              </a:spcAft>
            </a:pPr>
            <a:r>
              <a:rPr lang="en-AU" sz="1000" b="1" dirty="0">
                <a:effectLst/>
                <a:latin typeface="Arial" panose="020B0604020202020204" pitchFamily="34" charset="0"/>
                <a:ea typeface="Calibri" panose="020F0502020204030204" pitchFamily="34" charset="0"/>
                <a:cs typeface="Arial" panose="020B0604020202020204" pitchFamily="34" charset="0"/>
              </a:rPr>
              <a:t>Add more </a:t>
            </a:r>
            <a:r>
              <a:rPr lang="en-AU" sz="1000" b="1" dirty="0">
                <a:latin typeface="Arial" panose="020B0604020202020204" pitchFamily="34" charset="0"/>
                <a:ea typeface="Calibri" panose="020F0502020204030204" pitchFamily="34" charset="0"/>
                <a:cs typeface="Arial" panose="020B0604020202020204" pitchFamily="34" charset="0"/>
              </a:rPr>
              <a:t>a</a:t>
            </a:r>
            <a:r>
              <a:rPr lang="en-AU" sz="1000" b="1" dirty="0">
                <a:effectLst/>
                <a:latin typeface="Arial" panose="020B0604020202020204" pitchFamily="34" charset="0"/>
                <a:ea typeface="Calibri" panose="020F0502020204030204" pitchFamily="34" charset="0"/>
                <a:cs typeface="Arial" panose="020B0604020202020204" pitchFamily="34" charset="0"/>
              </a:rPr>
              <a:t>ctivities as needed – Copy and </a:t>
            </a:r>
            <a:r>
              <a:rPr lang="en-AU" sz="1000" b="1" dirty="0">
                <a:latin typeface="Arial" panose="020B0604020202020204" pitchFamily="34" charset="0"/>
                <a:ea typeface="Calibri" panose="020F0502020204030204" pitchFamily="34" charset="0"/>
                <a:cs typeface="Arial" panose="020B0604020202020204" pitchFamily="34" charset="0"/>
              </a:rPr>
              <a:t>p</a:t>
            </a:r>
            <a:r>
              <a:rPr lang="en-AU" sz="1000" b="1" dirty="0">
                <a:effectLst/>
                <a:latin typeface="Arial" panose="020B0604020202020204" pitchFamily="34" charset="0"/>
                <a:ea typeface="Calibri" panose="020F0502020204030204" pitchFamily="34" charset="0"/>
                <a:cs typeface="Arial" panose="020B0604020202020204" pitchFamily="34" charset="0"/>
              </a:rPr>
              <a:t>aste </a:t>
            </a:r>
            <a:r>
              <a:rPr lang="en-AU" sz="1000" b="1" dirty="0">
                <a:latin typeface="Arial" panose="020B0604020202020204" pitchFamily="34" charset="0"/>
                <a:ea typeface="Calibri" panose="020F0502020204030204" pitchFamily="34" charset="0"/>
                <a:cs typeface="Arial" panose="020B0604020202020204" pitchFamily="34" charset="0"/>
              </a:rPr>
              <a:t>b</a:t>
            </a:r>
            <a:r>
              <a:rPr lang="en-AU" sz="1000" b="1" dirty="0">
                <a:effectLst/>
                <a:latin typeface="Arial" panose="020B0604020202020204" pitchFamily="34" charset="0"/>
                <a:ea typeface="Calibri" panose="020F0502020204030204" pitchFamily="34" charset="0"/>
                <a:cs typeface="Arial" panose="020B0604020202020204" pitchFamily="34" charset="0"/>
              </a:rPr>
              <a:t>ox</a:t>
            </a:r>
            <a:endParaRPr lang="en-AU"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69" name="Rectangle 68">
            <a:extLst>
              <a:ext uri="{FF2B5EF4-FFF2-40B4-BE49-F238E27FC236}">
                <a16:creationId xmlns:a16="http://schemas.microsoft.com/office/drawing/2014/main" id="{5A39F79D-1A2C-4C22-80C7-4CF01828FE63}"/>
              </a:ext>
            </a:extLst>
          </p:cNvPr>
          <p:cNvSpPr/>
          <p:nvPr/>
        </p:nvSpPr>
        <p:spPr>
          <a:xfrm>
            <a:off x="4899983" y="2911471"/>
            <a:ext cx="1574277" cy="7823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lIns="91440" tIns="45720" rIns="91440" bIns="45720" rtlCol="0" anchor="ctr"/>
          <a:lstStyle/>
          <a:p>
            <a:pPr algn="ctr"/>
            <a:r>
              <a:rPr lang="en-AU" sz="1000">
                <a:solidFill>
                  <a:schemeClr val="tx1"/>
                </a:solidFill>
                <a:latin typeface="Arial"/>
                <a:cs typeface="Arial"/>
              </a:rPr>
              <a:t># of participants trained/ consulted/ educated….</a:t>
            </a:r>
          </a:p>
          <a:p>
            <a:pPr algn="ctr"/>
            <a:r>
              <a:rPr lang="en-AU" sz="1000">
                <a:solidFill>
                  <a:schemeClr val="tx1"/>
                </a:solidFill>
                <a:latin typeface="Arial"/>
                <a:cs typeface="Arial"/>
              </a:rPr>
              <a:t>(e.g. 50 community members trained)</a:t>
            </a:r>
            <a:endParaRPr lang="en-AU" sz="1000">
              <a:solidFill>
                <a:schemeClr val="tx1"/>
              </a:solidFill>
              <a:latin typeface="Arial" panose="020B0604020202020204" pitchFamily="34" charset="0"/>
              <a:cs typeface="Arial" panose="020B0604020202020204" pitchFamily="34" charset="0"/>
            </a:endParaRPr>
          </a:p>
        </p:txBody>
      </p:sp>
      <p:sp>
        <p:nvSpPr>
          <p:cNvPr id="70" name="Rectangle 69">
            <a:extLst>
              <a:ext uri="{FF2B5EF4-FFF2-40B4-BE49-F238E27FC236}">
                <a16:creationId xmlns:a16="http://schemas.microsoft.com/office/drawing/2014/main" id="{E0A9692A-98D7-49F7-B17B-99F04B71851E}"/>
              </a:ext>
            </a:extLst>
          </p:cNvPr>
          <p:cNvSpPr/>
          <p:nvPr/>
        </p:nvSpPr>
        <p:spPr>
          <a:xfrm>
            <a:off x="4888991" y="3770160"/>
            <a:ext cx="1574277" cy="7823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Relationships formed with key stakeholder…. (as needed)</a:t>
            </a:r>
          </a:p>
        </p:txBody>
      </p:sp>
      <p:sp>
        <p:nvSpPr>
          <p:cNvPr id="71" name="Rectangle 70">
            <a:extLst>
              <a:ext uri="{FF2B5EF4-FFF2-40B4-BE49-F238E27FC236}">
                <a16:creationId xmlns:a16="http://schemas.microsoft.com/office/drawing/2014/main" id="{BC7AB463-1F3F-498F-AFD8-ADD956DA9F0A}"/>
              </a:ext>
            </a:extLst>
          </p:cNvPr>
          <p:cNvSpPr/>
          <p:nvPr/>
        </p:nvSpPr>
        <p:spPr>
          <a:xfrm>
            <a:off x="4885360" y="1979471"/>
            <a:ext cx="1574277" cy="7823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 of activities completed per activity type (describe activities)</a:t>
            </a:r>
          </a:p>
        </p:txBody>
      </p:sp>
      <p:sp>
        <p:nvSpPr>
          <p:cNvPr id="72" name="Rectangle 71">
            <a:extLst>
              <a:ext uri="{FF2B5EF4-FFF2-40B4-BE49-F238E27FC236}">
                <a16:creationId xmlns:a16="http://schemas.microsoft.com/office/drawing/2014/main" id="{F2DFAF28-B220-4AC0-947F-89998BDD3FFD}"/>
              </a:ext>
            </a:extLst>
          </p:cNvPr>
          <p:cNvSpPr/>
          <p:nvPr/>
        </p:nvSpPr>
        <p:spPr>
          <a:xfrm>
            <a:off x="6828661" y="2945893"/>
            <a:ext cx="1518762" cy="62902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AU" sz="800">
                <a:solidFill>
                  <a:schemeClr val="tx1"/>
                </a:solidFill>
                <a:latin typeface="Arial" panose="020B0604020202020204" pitchFamily="34" charset="0"/>
                <a:cs typeface="Arial" panose="020B0604020202020204" pitchFamily="34" charset="0"/>
              </a:rPr>
              <a:t>(Example) Cohort is &lt;more aware of/ better understands/ has more knowledge of&gt; factors that contribute to family violence</a:t>
            </a:r>
          </a:p>
        </p:txBody>
      </p:sp>
      <p:sp>
        <p:nvSpPr>
          <p:cNvPr id="73" name="Rectangle 72">
            <a:extLst>
              <a:ext uri="{FF2B5EF4-FFF2-40B4-BE49-F238E27FC236}">
                <a16:creationId xmlns:a16="http://schemas.microsoft.com/office/drawing/2014/main" id="{C65D11BF-B14C-487A-B6EB-48FD1A4409F9}"/>
              </a:ext>
            </a:extLst>
          </p:cNvPr>
          <p:cNvSpPr/>
          <p:nvPr/>
        </p:nvSpPr>
        <p:spPr>
          <a:xfrm>
            <a:off x="189873" y="976723"/>
            <a:ext cx="2222402" cy="4727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lang="en-AU" sz="850" i="1">
                <a:latin typeface="Arial" panose="020B0604020202020204" pitchFamily="34" charset="0"/>
                <a:cs typeface="Arial" panose="020B0604020202020204" pitchFamily="34" charset="0"/>
              </a:rPr>
              <a:t>(The necessary resources and investment needed to run the project – these can include funding, partners, staff and skill sets, strategies and frameworks)</a:t>
            </a:r>
          </a:p>
        </p:txBody>
      </p:sp>
      <p:sp>
        <p:nvSpPr>
          <p:cNvPr id="74" name="Rectangle 73">
            <a:extLst>
              <a:ext uri="{FF2B5EF4-FFF2-40B4-BE49-F238E27FC236}">
                <a16:creationId xmlns:a16="http://schemas.microsoft.com/office/drawing/2014/main" id="{B5BBED9A-2D4D-4A1F-AB10-187E19999390}"/>
              </a:ext>
            </a:extLst>
          </p:cNvPr>
          <p:cNvSpPr/>
          <p:nvPr/>
        </p:nvSpPr>
        <p:spPr>
          <a:xfrm>
            <a:off x="0" y="6419852"/>
            <a:ext cx="12191998" cy="443372"/>
          </a:xfrm>
          <a:prstGeom prst="rect">
            <a:avLst/>
          </a:prstGeom>
        </p:spPr>
        <p:style>
          <a:lnRef idx="2">
            <a:schemeClr val="accent3"/>
          </a:lnRef>
          <a:fillRef idx="1">
            <a:schemeClr val="lt1"/>
          </a:fillRef>
          <a:effectRef idx="0">
            <a:schemeClr val="accent3"/>
          </a:effectRef>
          <a:fontRef idx="minor">
            <a:schemeClr val="dk1"/>
          </a:fontRef>
        </p:style>
        <p:txBody>
          <a:bodyPr lIns="91440" tIns="45720" rIns="91440" bIns="45720" rtlCol="0" anchor="ctr"/>
          <a:lstStyle/>
          <a:p>
            <a:pPr algn="ctr"/>
            <a:r>
              <a:rPr lang="en-AU" sz="1100" dirty="0">
                <a:latin typeface="Arial"/>
                <a:cs typeface="Arial"/>
              </a:rPr>
              <a:t>External factors: </a:t>
            </a:r>
            <a:r>
              <a:rPr lang="en-AU" sz="1100" dirty="0">
                <a:solidFill>
                  <a:srgbClr val="C00000"/>
                </a:solidFill>
                <a:latin typeface="Arial"/>
                <a:cs typeface="Arial"/>
              </a:rPr>
              <a:t>&lt;List here factors outside your control that might impact the success of the project e.g. reduction in funding, pandemic, etc&gt;</a:t>
            </a:r>
          </a:p>
          <a:p>
            <a:pPr algn="ctr"/>
            <a:r>
              <a:rPr lang="en-AU" sz="1100" dirty="0">
                <a:latin typeface="Arial"/>
                <a:cs typeface="Arial"/>
              </a:rPr>
              <a:t>Assumptions: : </a:t>
            </a:r>
            <a:r>
              <a:rPr lang="en-AU" sz="1100" dirty="0">
                <a:solidFill>
                  <a:srgbClr val="C00000"/>
                </a:solidFill>
                <a:latin typeface="Arial"/>
                <a:cs typeface="Arial"/>
              </a:rPr>
              <a:t>&lt;An assumption is any condition that is necessary to make the outcomes in your project successful e.g., a well-trained workshop facilitator if workshops are an output&gt;</a:t>
            </a:r>
          </a:p>
        </p:txBody>
      </p:sp>
      <p:sp>
        <p:nvSpPr>
          <p:cNvPr id="75" name="Rectangle 74">
            <a:extLst>
              <a:ext uri="{FF2B5EF4-FFF2-40B4-BE49-F238E27FC236}">
                <a16:creationId xmlns:a16="http://schemas.microsoft.com/office/drawing/2014/main" id="{C2C9F7AC-2AEC-46F6-9F09-4559BACE7930}"/>
              </a:ext>
            </a:extLst>
          </p:cNvPr>
          <p:cNvSpPr/>
          <p:nvPr/>
        </p:nvSpPr>
        <p:spPr>
          <a:xfrm>
            <a:off x="10297763" y="883810"/>
            <a:ext cx="1796999" cy="75032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lIns="91440" tIns="45720" rIns="91440" bIns="45720" rtlCol="0" anchor="ctr"/>
          <a:lstStyle/>
          <a:p>
            <a:r>
              <a:rPr lang="en-AU" sz="850" i="1">
                <a:latin typeface="Arial"/>
                <a:cs typeface="Arial"/>
              </a:rPr>
              <a:t>(This articulates what success looks like many years down the track – 5+ years. They are clear, unambiguous and high-level statements. They are about long-term change)</a:t>
            </a:r>
          </a:p>
        </p:txBody>
      </p:sp>
      <p:sp>
        <p:nvSpPr>
          <p:cNvPr id="76" name="Rectangle 75">
            <a:extLst>
              <a:ext uri="{FF2B5EF4-FFF2-40B4-BE49-F238E27FC236}">
                <a16:creationId xmlns:a16="http://schemas.microsoft.com/office/drawing/2014/main" id="{8DB1480D-434A-471A-92A1-02F3A8D0961F}"/>
              </a:ext>
            </a:extLst>
          </p:cNvPr>
          <p:cNvSpPr/>
          <p:nvPr/>
        </p:nvSpPr>
        <p:spPr>
          <a:xfrm>
            <a:off x="8529657" y="2952116"/>
            <a:ext cx="1453192" cy="62762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AU" sz="800">
                <a:solidFill>
                  <a:schemeClr val="tx1"/>
                </a:solidFill>
                <a:latin typeface="Arial" panose="020B0604020202020204" pitchFamily="34" charset="0"/>
                <a:cs typeface="Arial" panose="020B0604020202020204" pitchFamily="34" charset="0"/>
              </a:rPr>
              <a:t>(Example) Students</a:t>
            </a:r>
            <a:r>
              <a:rPr lang="en-AU" sz="800">
                <a:effectLst/>
                <a:latin typeface="Arial" panose="020B0604020202020204" pitchFamily="34" charset="0"/>
                <a:cs typeface="Arial" panose="020B0604020202020204" pitchFamily="34" charset="0"/>
              </a:rPr>
              <a:t> speak out against sexist or sexually harassing behaviours</a:t>
            </a:r>
          </a:p>
          <a:p>
            <a:pPr algn="ctr"/>
            <a:endParaRPr lang="en-AU" sz="800">
              <a:solidFill>
                <a:schemeClr val="tx1"/>
              </a:solidFill>
              <a:latin typeface="Arial" panose="020B0604020202020204" pitchFamily="34" charset="0"/>
              <a:cs typeface="Arial" panose="020B0604020202020204" pitchFamily="34" charset="0"/>
            </a:endParaRPr>
          </a:p>
        </p:txBody>
      </p:sp>
      <p:sp>
        <p:nvSpPr>
          <p:cNvPr id="77" name="Rectangle 76">
            <a:extLst>
              <a:ext uri="{FF2B5EF4-FFF2-40B4-BE49-F238E27FC236}">
                <a16:creationId xmlns:a16="http://schemas.microsoft.com/office/drawing/2014/main" id="{8B5E8A2C-F2AA-4F60-911E-6BFAB19069E4}"/>
              </a:ext>
            </a:extLst>
          </p:cNvPr>
          <p:cNvSpPr/>
          <p:nvPr/>
        </p:nvSpPr>
        <p:spPr>
          <a:xfrm>
            <a:off x="7633419" y="4285496"/>
            <a:ext cx="1765025" cy="51423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AU" sz="1000" b="1" dirty="0">
                <a:effectLst/>
                <a:latin typeface="Arial" panose="020B0604020202020204" pitchFamily="34" charset="0"/>
                <a:ea typeface="Calibri" panose="020F0502020204030204" pitchFamily="34" charset="0"/>
                <a:cs typeface="Arial" panose="020B0604020202020204" pitchFamily="34" charset="0"/>
              </a:rPr>
              <a:t>Add more outcomes – copy and paste box</a:t>
            </a:r>
            <a:endParaRPr lang="en-AU" sz="1000" dirty="0">
              <a:effectLst/>
              <a:latin typeface="Arial" panose="020B0604020202020204" pitchFamily="34" charset="0"/>
              <a:ea typeface="Calibri" panose="020F0502020204030204" pitchFamily="34" charset="0"/>
              <a:cs typeface="Arial" panose="020B0604020202020204" pitchFamily="34" charset="0"/>
            </a:endParaRPr>
          </a:p>
          <a:p>
            <a:pPr algn="ctr"/>
            <a:endParaRPr lang="en-AU" sz="400" b="1" dirty="0">
              <a:solidFill>
                <a:schemeClr val="tx1"/>
              </a:solidFill>
              <a:latin typeface="Arial" panose="020B0604020202020204" pitchFamily="34" charset="0"/>
              <a:cs typeface="Arial" panose="020B0604020202020204" pitchFamily="34" charset="0"/>
            </a:endParaRPr>
          </a:p>
        </p:txBody>
      </p:sp>
      <p:sp>
        <p:nvSpPr>
          <p:cNvPr id="79" name="Rectangle 78">
            <a:extLst>
              <a:ext uri="{FF2B5EF4-FFF2-40B4-BE49-F238E27FC236}">
                <a16:creationId xmlns:a16="http://schemas.microsoft.com/office/drawing/2014/main" id="{0170971F-CB35-429D-981D-6DD3DC4E30CC}"/>
              </a:ext>
            </a:extLst>
          </p:cNvPr>
          <p:cNvSpPr/>
          <p:nvPr/>
        </p:nvSpPr>
        <p:spPr>
          <a:xfrm>
            <a:off x="10297763" y="2786072"/>
            <a:ext cx="1765025" cy="93635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FFV outcome # 4 – All Victorians live and practice confident and respectful relationships</a:t>
            </a:r>
          </a:p>
        </p:txBody>
      </p:sp>
      <p:sp>
        <p:nvSpPr>
          <p:cNvPr id="80" name="Rectangle 79">
            <a:extLst>
              <a:ext uri="{FF2B5EF4-FFF2-40B4-BE49-F238E27FC236}">
                <a16:creationId xmlns:a16="http://schemas.microsoft.com/office/drawing/2014/main" id="{5B5A67A5-2AC5-438D-A89B-6787716FFA12}"/>
              </a:ext>
            </a:extLst>
          </p:cNvPr>
          <p:cNvSpPr/>
          <p:nvPr/>
        </p:nvSpPr>
        <p:spPr>
          <a:xfrm>
            <a:off x="10313751" y="4105616"/>
            <a:ext cx="1765025" cy="93635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Other - list</a:t>
            </a:r>
          </a:p>
        </p:txBody>
      </p:sp>
      <p:sp>
        <p:nvSpPr>
          <p:cNvPr id="86" name="Arrow: Right 85">
            <a:extLst>
              <a:ext uri="{FF2B5EF4-FFF2-40B4-BE49-F238E27FC236}">
                <a16:creationId xmlns:a16="http://schemas.microsoft.com/office/drawing/2014/main" id="{BC81E400-5559-4A69-841D-2C1A6123BDE2}"/>
              </a:ext>
            </a:extLst>
          </p:cNvPr>
          <p:cNvSpPr/>
          <p:nvPr/>
        </p:nvSpPr>
        <p:spPr>
          <a:xfrm>
            <a:off x="2268986" y="2162756"/>
            <a:ext cx="286578" cy="17736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latin typeface="Arial" panose="020B0604020202020204" pitchFamily="34" charset="0"/>
              <a:cs typeface="Arial" panose="020B0604020202020204" pitchFamily="34" charset="0"/>
            </a:endParaRPr>
          </a:p>
        </p:txBody>
      </p:sp>
      <p:cxnSp>
        <p:nvCxnSpPr>
          <p:cNvPr id="87" name="Straight Arrow Connector 86">
            <a:extLst>
              <a:ext uri="{FF2B5EF4-FFF2-40B4-BE49-F238E27FC236}">
                <a16:creationId xmlns:a16="http://schemas.microsoft.com/office/drawing/2014/main" id="{5D8C543F-BAB7-4318-9D1D-FA9DB77FB71D}"/>
              </a:ext>
            </a:extLst>
          </p:cNvPr>
          <p:cNvCxnSpPr>
            <a:stCxn id="66" idx="3"/>
            <a:endCxn id="71" idx="1"/>
          </p:cNvCxnSpPr>
          <p:nvPr/>
        </p:nvCxnSpPr>
        <p:spPr>
          <a:xfrm>
            <a:off x="4327247" y="2370660"/>
            <a:ext cx="5581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3ABADF02-A577-4A0A-9458-FE1F1EC1754F}"/>
              </a:ext>
            </a:extLst>
          </p:cNvPr>
          <p:cNvCxnSpPr>
            <a:cxnSpLocks/>
          </p:cNvCxnSpPr>
          <p:nvPr/>
        </p:nvCxnSpPr>
        <p:spPr>
          <a:xfrm>
            <a:off x="4346141" y="2551044"/>
            <a:ext cx="509281" cy="7117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98BCF7B4-C091-4C24-B183-0E53C71AA67A}"/>
              </a:ext>
            </a:extLst>
          </p:cNvPr>
          <p:cNvCxnSpPr>
            <a:cxnSpLocks/>
            <a:stCxn id="68" idx="3"/>
            <a:endCxn id="70" idx="1"/>
          </p:cNvCxnSpPr>
          <p:nvPr/>
        </p:nvCxnSpPr>
        <p:spPr>
          <a:xfrm flipV="1">
            <a:off x="4339659" y="4161349"/>
            <a:ext cx="549332" cy="46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E3E95343-1673-4F84-BD30-E8B891E8E769}"/>
              </a:ext>
            </a:extLst>
          </p:cNvPr>
          <p:cNvCxnSpPr>
            <a:cxnSpLocks/>
            <a:stCxn id="67" idx="3"/>
          </p:cNvCxnSpPr>
          <p:nvPr/>
        </p:nvCxnSpPr>
        <p:spPr>
          <a:xfrm>
            <a:off x="4339660" y="3272910"/>
            <a:ext cx="4690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CC676386-CAED-43A5-A015-DD7216A026CB}"/>
              </a:ext>
            </a:extLst>
          </p:cNvPr>
          <p:cNvCxnSpPr>
            <a:cxnSpLocks/>
            <a:stCxn id="71" idx="3"/>
            <a:endCxn id="72" idx="1"/>
          </p:cNvCxnSpPr>
          <p:nvPr/>
        </p:nvCxnSpPr>
        <p:spPr>
          <a:xfrm>
            <a:off x="6459637" y="2370660"/>
            <a:ext cx="369024" cy="889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FF6BDFCA-1551-4163-A022-C176928A3852}"/>
              </a:ext>
            </a:extLst>
          </p:cNvPr>
          <p:cNvCxnSpPr>
            <a:cxnSpLocks/>
            <a:stCxn id="72" idx="3"/>
            <a:endCxn id="76" idx="1"/>
          </p:cNvCxnSpPr>
          <p:nvPr/>
        </p:nvCxnSpPr>
        <p:spPr>
          <a:xfrm>
            <a:off x="8347423" y="3260404"/>
            <a:ext cx="182234" cy="55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9F247225-95CF-4512-851F-69AAA0535E2B}"/>
              </a:ext>
            </a:extLst>
          </p:cNvPr>
          <p:cNvCxnSpPr>
            <a:cxnSpLocks/>
            <a:stCxn id="69" idx="3"/>
            <a:endCxn id="72" idx="1"/>
          </p:cNvCxnSpPr>
          <p:nvPr/>
        </p:nvCxnSpPr>
        <p:spPr>
          <a:xfrm flipV="1">
            <a:off x="6474260" y="3260404"/>
            <a:ext cx="354401" cy="422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BB53E61B-843E-496B-997D-6C4868D7BF84}"/>
              </a:ext>
            </a:extLst>
          </p:cNvPr>
          <p:cNvCxnSpPr>
            <a:cxnSpLocks/>
            <a:stCxn id="76" idx="3"/>
            <a:endCxn id="79" idx="1"/>
          </p:cNvCxnSpPr>
          <p:nvPr/>
        </p:nvCxnSpPr>
        <p:spPr>
          <a:xfrm flipV="1">
            <a:off x="9982849" y="3254252"/>
            <a:ext cx="314914" cy="116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Rectangle 99">
            <a:extLst>
              <a:ext uri="{FF2B5EF4-FFF2-40B4-BE49-F238E27FC236}">
                <a16:creationId xmlns:a16="http://schemas.microsoft.com/office/drawing/2014/main" id="{A996A918-7F16-4698-821B-CFE554AA7A0D}"/>
              </a:ext>
            </a:extLst>
          </p:cNvPr>
          <p:cNvSpPr/>
          <p:nvPr/>
        </p:nvSpPr>
        <p:spPr>
          <a:xfrm>
            <a:off x="420043" y="4847782"/>
            <a:ext cx="1574277" cy="7823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1000">
                <a:solidFill>
                  <a:schemeClr val="tx1"/>
                </a:solidFill>
                <a:latin typeface="Arial" panose="020B0604020202020204" pitchFamily="34" charset="0"/>
                <a:cs typeface="Arial" panose="020B0604020202020204" pitchFamily="34" charset="0"/>
              </a:rPr>
              <a:t>Strategies and Frameworks</a:t>
            </a:r>
          </a:p>
        </p:txBody>
      </p:sp>
      <p:sp>
        <p:nvSpPr>
          <p:cNvPr id="105" name="Rectangle 104">
            <a:extLst>
              <a:ext uri="{FF2B5EF4-FFF2-40B4-BE49-F238E27FC236}">
                <a16:creationId xmlns:a16="http://schemas.microsoft.com/office/drawing/2014/main" id="{82F7DB33-1289-4B3E-A6C2-54100298EE93}"/>
              </a:ext>
            </a:extLst>
          </p:cNvPr>
          <p:cNvSpPr/>
          <p:nvPr/>
        </p:nvSpPr>
        <p:spPr>
          <a:xfrm>
            <a:off x="4888991" y="4652820"/>
            <a:ext cx="1574277" cy="51423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AU"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Add more outputs – copy and paste box</a:t>
            </a:r>
            <a:endParaRPr lang="en-AU"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endParaRPr lang="en-AU" sz="400" b="1" dirty="0">
              <a:solidFill>
                <a:schemeClr val="tx1"/>
              </a:solidFill>
              <a:latin typeface="Arial" panose="020B0604020202020204" pitchFamily="34" charset="0"/>
              <a:cs typeface="Arial" panose="020B0604020202020204" pitchFamily="34" charset="0"/>
            </a:endParaRPr>
          </a:p>
        </p:txBody>
      </p:sp>
      <p:sp>
        <p:nvSpPr>
          <p:cNvPr id="81" name="Arrow: Right 80">
            <a:extLst>
              <a:ext uri="{FF2B5EF4-FFF2-40B4-BE49-F238E27FC236}">
                <a16:creationId xmlns:a16="http://schemas.microsoft.com/office/drawing/2014/main" id="{D21B226F-4019-4339-B218-FA9BA2DC12A9}"/>
              </a:ext>
            </a:extLst>
          </p:cNvPr>
          <p:cNvSpPr/>
          <p:nvPr/>
        </p:nvSpPr>
        <p:spPr>
          <a:xfrm>
            <a:off x="2255262" y="4288112"/>
            <a:ext cx="286578" cy="17736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a:latin typeface="Arial" panose="020B0604020202020204" pitchFamily="34" charset="0"/>
              <a:cs typeface="Arial" panose="020B0604020202020204" pitchFamily="34" charset="0"/>
            </a:endParaRPr>
          </a:p>
        </p:txBody>
      </p:sp>
      <p:sp>
        <p:nvSpPr>
          <p:cNvPr id="98" name="Rectangle 97">
            <a:extLst>
              <a:ext uri="{FF2B5EF4-FFF2-40B4-BE49-F238E27FC236}">
                <a16:creationId xmlns:a16="http://schemas.microsoft.com/office/drawing/2014/main" id="{ABF34ABD-A58C-41A3-AA1D-F76F56143E96}"/>
              </a:ext>
            </a:extLst>
          </p:cNvPr>
          <p:cNvSpPr/>
          <p:nvPr/>
        </p:nvSpPr>
        <p:spPr>
          <a:xfrm>
            <a:off x="8427440" y="396053"/>
            <a:ext cx="1436062" cy="44643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AU" sz="1400">
                <a:solidFill>
                  <a:schemeClr val="tx1"/>
                </a:solidFill>
                <a:latin typeface="Arial" panose="020B0604020202020204" pitchFamily="34" charset="0"/>
                <a:cs typeface="Arial" panose="020B0604020202020204" pitchFamily="34" charset="0"/>
              </a:rPr>
              <a:t>Medium </a:t>
            </a:r>
          </a:p>
          <a:p>
            <a:pPr algn="ctr"/>
            <a:r>
              <a:rPr lang="en-AU" sz="1400">
                <a:solidFill>
                  <a:schemeClr val="tx1"/>
                </a:solidFill>
                <a:latin typeface="Arial" panose="020B0604020202020204" pitchFamily="34" charset="0"/>
                <a:cs typeface="Arial" panose="020B0604020202020204" pitchFamily="34" charset="0"/>
              </a:rPr>
              <a:t>term outcomes</a:t>
            </a:r>
          </a:p>
        </p:txBody>
      </p:sp>
    </p:spTree>
    <p:extLst>
      <p:ext uri="{BB962C8B-B14F-4D97-AF65-F5344CB8AC3E}">
        <p14:creationId xmlns:p14="http://schemas.microsoft.com/office/powerpoint/2010/main" val="3038750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D8D0F-98AD-45C1-AB5C-E33CE7CB0719}"/>
              </a:ext>
            </a:extLst>
          </p:cNvPr>
          <p:cNvSpPr>
            <a:spLocks noGrp="1"/>
          </p:cNvSpPr>
          <p:nvPr>
            <p:ph type="title"/>
          </p:nvPr>
        </p:nvSpPr>
        <p:spPr>
          <a:xfrm>
            <a:off x="838200" y="214123"/>
            <a:ext cx="10515600" cy="683499"/>
          </a:xfrm>
        </p:spPr>
        <p:txBody>
          <a:bodyPr>
            <a:normAutofit fontScale="90000"/>
          </a:bodyPr>
          <a:lstStyle/>
          <a:p>
            <a:r>
              <a:rPr lang="en-AU">
                <a:latin typeface="Arial" panose="020B0604020202020204" pitchFamily="34" charset="0"/>
                <a:cs typeface="Arial" panose="020B0604020202020204" pitchFamily="34" charset="0"/>
              </a:rPr>
              <a:t>Guidance Notes</a:t>
            </a:r>
          </a:p>
        </p:txBody>
      </p:sp>
      <p:sp>
        <p:nvSpPr>
          <p:cNvPr id="3" name="Content Placeholder 2">
            <a:extLst>
              <a:ext uri="{FF2B5EF4-FFF2-40B4-BE49-F238E27FC236}">
                <a16:creationId xmlns:a16="http://schemas.microsoft.com/office/drawing/2014/main" id="{F78EDF02-07EF-42E1-9879-F8BCB355714A}"/>
              </a:ext>
            </a:extLst>
          </p:cNvPr>
          <p:cNvSpPr>
            <a:spLocks noGrp="1"/>
          </p:cNvSpPr>
          <p:nvPr>
            <p:ph idx="1"/>
          </p:nvPr>
        </p:nvSpPr>
        <p:spPr>
          <a:xfrm>
            <a:off x="838200" y="942154"/>
            <a:ext cx="10515600" cy="5661978"/>
          </a:xfrm>
        </p:spPr>
        <p:txBody>
          <a:bodyPr vert="horz" lIns="91440" tIns="45720" rIns="91440" bIns="45720" rtlCol="0" anchor="t">
            <a:normAutofit fontScale="92500" lnSpcReduction="10000"/>
          </a:bodyPr>
          <a:lstStyle/>
          <a:p>
            <a:r>
              <a:rPr lang="en-AU" sz="1800">
                <a:latin typeface="Arial"/>
                <a:ea typeface="+mn-lt"/>
                <a:cs typeface="+mn-lt"/>
              </a:rPr>
              <a:t>This template can be adapted to better suit your project's method, cohort or setting.</a:t>
            </a:r>
            <a:endParaRPr lang="en-AU" sz="1800">
              <a:latin typeface="Arial"/>
              <a:cs typeface="Arial"/>
            </a:endParaRPr>
          </a:p>
          <a:p>
            <a:r>
              <a:rPr lang="en-AU" sz="1800">
                <a:latin typeface="Arial"/>
                <a:cs typeface="Arial"/>
              </a:rPr>
              <a:t>The template contains examples only. You can add more rows for each stakeholder that you identify.</a:t>
            </a:r>
          </a:p>
          <a:p>
            <a:r>
              <a:rPr lang="en-AU" sz="1800">
                <a:latin typeface="Arial"/>
                <a:cs typeface="Arial"/>
              </a:rPr>
              <a:t>You can develop or adapt your stakeholder matrix for use in any format (e.g., Word, Excel, </a:t>
            </a:r>
            <a:r>
              <a:rPr lang="en-AU" sz="1800" err="1">
                <a:latin typeface="Arial"/>
                <a:cs typeface="Arial"/>
              </a:rPr>
              <a:t>Vicio</a:t>
            </a:r>
            <a:r>
              <a:rPr lang="en-AU" sz="1800">
                <a:latin typeface="Arial"/>
                <a:cs typeface="Arial"/>
              </a:rPr>
              <a:t>, PowerPoint) but ensure that the key column headings are included.</a:t>
            </a:r>
          </a:p>
          <a:p>
            <a:r>
              <a:rPr lang="en-AU" sz="1800">
                <a:latin typeface="Arial"/>
                <a:cs typeface="Arial"/>
              </a:rPr>
              <a:t>The boxes contain examples only. You can fill in boxes based on your own project and add more boxes where needed. The template can be adapted, so long as the logic is clearly displayed.</a:t>
            </a:r>
          </a:p>
          <a:p>
            <a:r>
              <a:rPr lang="en-AU" sz="1800">
                <a:latin typeface="Arial"/>
                <a:cs typeface="Arial"/>
              </a:rPr>
              <a:t>Lines can be drawn with arrows in the direction from activities to outputs to outcomes, to show which activities link to which outputs and outcomes. Lines can also be simplified as needed (as shown in input to activities).</a:t>
            </a:r>
          </a:p>
          <a:p>
            <a:r>
              <a:rPr lang="en-AU" sz="1800">
                <a:latin typeface="Arial"/>
                <a:cs typeface="Arial"/>
              </a:rPr>
              <a:t>Setting short and medium-term outcomes may depend on the length of your project. If you do set medium-term outcomes, ensure there is a causal pathway from short-term to medium-term outcomes, and then from medium to long-term outcomes.</a:t>
            </a:r>
          </a:p>
          <a:p>
            <a:r>
              <a:rPr lang="en-AU" sz="1800">
                <a:latin typeface="Arial"/>
                <a:cs typeface="Arial"/>
              </a:rPr>
              <a:t>Achieving long-term outcomes can take many years. Please select the level of outcomes that are relevant to your Free from Violence project.</a:t>
            </a:r>
            <a:endParaRPr lang="en-AU" sz="1800">
              <a:latin typeface="Arial" panose="020B0604020202020204" pitchFamily="34" charset="0"/>
              <a:cs typeface="Arial" panose="020B0604020202020204" pitchFamily="34" charset="0"/>
            </a:endParaRPr>
          </a:p>
          <a:p>
            <a:r>
              <a:rPr lang="en-AU" sz="1800">
                <a:latin typeface="Arial"/>
                <a:cs typeface="Arial"/>
              </a:rPr>
              <a:t>It is important to discuss external factors and assumptions for your model with your practice group. Where you have the space and time, please include these in the diagram – however, they are not compulsory</a:t>
            </a:r>
          </a:p>
          <a:p>
            <a:r>
              <a:rPr lang="en-AU" sz="1800">
                <a:latin typeface="Arial"/>
                <a:cs typeface="Arial"/>
              </a:rPr>
              <a:t>A logic model helps you track your progress. External considerations and assumptions help you track that progress in context.</a:t>
            </a:r>
            <a:endParaRPr lang="en-AU" sz="1800">
              <a:latin typeface="Arial" panose="020B0604020202020204" pitchFamily="34" charset="0"/>
              <a:cs typeface="Arial" panose="020B0604020202020204" pitchFamily="34" charset="0"/>
            </a:endParaRPr>
          </a:p>
          <a:p>
            <a:r>
              <a:rPr lang="en-AU" sz="1800">
                <a:latin typeface="Arial"/>
                <a:cs typeface="Arial"/>
              </a:rPr>
              <a:t>For more guidance on developing a logic model go to the Respect Victoria Monitoring, Evaluation and Learning (MEL) Toolkit website </a:t>
            </a:r>
            <a:endParaRPr lang="en-AU" sz="1800" i="1">
              <a:latin typeface="Arial"/>
              <a:cs typeface="Arial"/>
            </a:endParaRPr>
          </a:p>
          <a:p>
            <a:endParaRPr lang="en-AU" sz="1800" b="1">
              <a:latin typeface="Arial" panose="020B0604020202020204" pitchFamily="34" charset="0"/>
              <a:cs typeface="Arial" panose="020B0604020202020204" pitchFamily="34" charset="0"/>
            </a:endParaRPr>
          </a:p>
          <a:p>
            <a:endParaRPr lang="en-AU" sz="1800">
              <a:cs typeface="Calibri" panose="020F0502020204030204"/>
            </a:endParaRPr>
          </a:p>
        </p:txBody>
      </p:sp>
    </p:spTree>
    <p:extLst>
      <p:ext uri="{BB962C8B-B14F-4D97-AF65-F5344CB8AC3E}">
        <p14:creationId xmlns:p14="http://schemas.microsoft.com/office/powerpoint/2010/main" val="4121500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654C36706F68B4093110CAEB8F47704" ma:contentTypeVersion="12" ma:contentTypeDescription="Create a new document." ma:contentTypeScope="" ma:versionID="3c3c6cd269d3cd5a7512394d4133e161">
  <xsd:schema xmlns:xsd="http://www.w3.org/2001/XMLSchema" xmlns:xs="http://www.w3.org/2001/XMLSchema" xmlns:p="http://schemas.microsoft.com/office/2006/metadata/properties" xmlns:ns2="ed826c9f-a6fb-4d3a-9f45-8165efdbe97a" xmlns:ns3="316ea716-3cda-4c05-9203-dbba04f85c4c" targetNamespace="http://schemas.microsoft.com/office/2006/metadata/properties" ma:root="true" ma:fieldsID="4f98539e1c584b0e95e7cc825fa8e25e" ns2:_="" ns3:_="">
    <xsd:import namespace="ed826c9f-a6fb-4d3a-9f45-8165efdbe97a"/>
    <xsd:import namespace="316ea716-3cda-4c05-9203-dbba04f85c4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826c9f-a6fb-4d3a-9f45-8165efdbe9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16ea716-3cda-4c05-9203-dbba04f85c4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B84035-15F5-473D-BCBF-2CF8D123D962}">
  <ds:schemaRefs>
    <ds:schemaRef ds:uri="http://schemas.microsoft.com/sharepoint/v3/contenttype/forms"/>
  </ds:schemaRefs>
</ds:datastoreItem>
</file>

<file path=customXml/itemProps2.xml><?xml version="1.0" encoding="utf-8"?>
<ds:datastoreItem xmlns:ds="http://schemas.openxmlformats.org/officeDocument/2006/customXml" ds:itemID="{8501E8B1-C1D2-4470-865C-7F59F767C3C7}">
  <ds:schemaRefs>
    <ds:schemaRef ds:uri="316ea716-3cda-4c05-9203-dbba04f85c4c"/>
    <ds:schemaRef ds:uri="ed826c9f-a6fb-4d3a-9f45-8165efdbe97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2BA1C80-6204-43CF-9981-D554E84AD004}">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d826c9f-a6fb-4d3a-9f45-8165efdbe97a"/>
    <ds:schemaRef ds:uri="316ea716-3cda-4c05-9203-dbba04f85c4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685</Words>
  <Application>Microsoft Office PowerPoint</Application>
  <PresentationFormat>Widescreen</PresentationFormat>
  <Paragraphs>51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Black</vt:lpstr>
      <vt:lpstr>Calibri</vt:lpstr>
      <vt:lpstr>Calibri Light</vt:lpstr>
      <vt:lpstr>Office Theme</vt:lpstr>
      <vt:lpstr>PowerPoint Presentation</vt:lpstr>
      <vt:lpstr>Guidance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Santi Phongsavan (RespectVictoria)</dc:creator>
  <cp:lastModifiedBy>Santi Phongsavan (RespectVictoria)</cp:lastModifiedBy>
  <cp:revision>1</cp:revision>
  <dcterms:created xsi:type="dcterms:W3CDTF">2021-10-26T05:13:55Z</dcterms:created>
  <dcterms:modified xsi:type="dcterms:W3CDTF">2022-05-31T06:36:23Z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0x0101002654C36706F68B4093110CAEB8F47704</vt:lpwstr>
  </property>
  <property fmtid="{D5CDD505-2E9C-101B-9397-08002B2CF9AE}" pid="3" name="MSIP_Label_43e64453-338c-4f93-8a4d-0039a0a41f2a_Enabled">
    <vt:lpwstr>true</vt:lpwstr>
  </property>
  <property fmtid="{D5CDD505-2E9C-101B-9397-08002B2CF9AE}" pid="4" name="MSIP_Label_43e64453-338c-4f93-8a4d-0039a0a41f2a_SetDate">
    <vt:lpwstr>2022-01-11T06:41:33Z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49be934b-d545-4d13-8e41-2bef4ec28558</vt:lpwstr>
  </property>
  <property fmtid="{D5CDD505-2E9C-101B-9397-08002B2CF9AE}" pid="9" name="MSIP_Label_43e64453-338c-4f93-8a4d-0039a0a41f2a_ContentBits">
    <vt:lpwstr>2</vt:lpwstr>
  </property>
</Properties>
</file>